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9" r:id="rId2"/>
    <p:sldId id="280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FB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6" d="100"/>
          <a:sy n="96" d="100"/>
        </p:scale>
        <p:origin x="33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330B9-0D8F-4598-93D2-899211A76B55}" type="datetimeFigureOut">
              <a:rPr lang="sl-SI" smtClean="0"/>
              <a:t>16.2.2017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D7DE8-90B2-4902-9B0A-339DD7176DD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77218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330B9-0D8F-4598-93D2-899211A76B55}" type="datetimeFigureOut">
              <a:rPr lang="sl-SI" smtClean="0"/>
              <a:t>16.2.2017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D7DE8-90B2-4902-9B0A-339DD7176DD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14598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330B9-0D8F-4598-93D2-899211A76B55}" type="datetimeFigureOut">
              <a:rPr lang="sl-SI" smtClean="0"/>
              <a:t>16.2.2017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D7DE8-90B2-4902-9B0A-339DD7176DD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60020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330B9-0D8F-4598-93D2-899211A76B55}" type="datetimeFigureOut">
              <a:rPr lang="sl-SI" smtClean="0"/>
              <a:t>16.2.2017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D7DE8-90B2-4902-9B0A-339DD7176DD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58563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330B9-0D8F-4598-93D2-899211A76B55}" type="datetimeFigureOut">
              <a:rPr lang="sl-SI" smtClean="0"/>
              <a:t>16.2.2017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D7DE8-90B2-4902-9B0A-339DD7176DD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45711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330B9-0D8F-4598-93D2-899211A76B55}" type="datetimeFigureOut">
              <a:rPr lang="sl-SI" smtClean="0"/>
              <a:t>16.2.2017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D7DE8-90B2-4902-9B0A-339DD7176DD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46643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330B9-0D8F-4598-93D2-899211A76B55}" type="datetimeFigureOut">
              <a:rPr lang="sl-SI" smtClean="0"/>
              <a:t>16.2.2017</a:t>
            </a:fld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D7DE8-90B2-4902-9B0A-339DD7176DD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76172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330B9-0D8F-4598-93D2-899211A76B55}" type="datetimeFigureOut">
              <a:rPr lang="sl-SI" smtClean="0"/>
              <a:t>16.2.2017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D7DE8-90B2-4902-9B0A-339DD7176DD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850745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330B9-0D8F-4598-93D2-899211A76B55}" type="datetimeFigureOut">
              <a:rPr lang="sl-SI" smtClean="0"/>
              <a:t>16.2.2017</a:t>
            </a:fld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D7DE8-90B2-4902-9B0A-339DD7176DD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02006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330B9-0D8F-4598-93D2-899211A76B55}" type="datetimeFigureOut">
              <a:rPr lang="sl-SI" smtClean="0"/>
              <a:t>16.2.2017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D7DE8-90B2-4902-9B0A-339DD7176DD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30509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330B9-0D8F-4598-93D2-899211A76B55}" type="datetimeFigureOut">
              <a:rPr lang="sl-SI" smtClean="0"/>
              <a:t>16.2.2017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D7DE8-90B2-4902-9B0A-339DD7176DD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82736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1330B9-0D8F-4598-93D2-899211A76B55}" type="datetimeFigureOut">
              <a:rPr lang="sl-SI" smtClean="0"/>
              <a:t>16.2.2017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2D7DE8-90B2-4902-9B0A-339DD7176DD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63266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hyperlink" Target="http://dear.splet.arnes.si/videos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5515" y="-63198"/>
            <a:ext cx="11175030" cy="698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974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sl-SI" dirty="0" smtClean="0"/>
              <a:t>	</a:t>
            </a:r>
            <a:r>
              <a:rPr lang="sl-SI" b="1" dirty="0" smtClean="0">
                <a:solidFill>
                  <a:srgbClr val="7030A0"/>
                </a:solidFill>
              </a:rPr>
              <a:t>A					B</a:t>
            </a:r>
            <a:endParaRPr lang="sl-SI" b="1" dirty="0">
              <a:solidFill>
                <a:srgbClr val="7030A0"/>
              </a:solidFill>
            </a:endParaRPr>
          </a:p>
        </p:txBody>
      </p:sp>
      <p:pic>
        <p:nvPicPr>
          <p:cNvPr id="4" name="Maja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0888" y="1412776"/>
            <a:ext cx="609600" cy="609600"/>
          </a:xfr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24944"/>
            <a:ext cx="4253458" cy="3504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301" y="1412776"/>
            <a:ext cx="4025296" cy="5131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5201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 err="1" smtClean="0">
                <a:solidFill>
                  <a:srgbClr val="FF0000"/>
                </a:solidFill>
              </a:rPr>
              <a:t>Vocabulary</a:t>
            </a:r>
            <a:r>
              <a:rPr lang="sl-SI" b="1" dirty="0" smtClean="0">
                <a:solidFill>
                  <a:srgbClr val="FF0000"/>
                </a:solidFill>
              </a:rPr>
              <a:t> </a:t>
            </a:r>
            <a:r>
              <a:rPr lang="sl-SI" b="1" dirty="0" err="1" smtClean="0">
                <a:solidFill>
                  <a:srgbClr val="FF0000"/>
                </a:solidFill>
              </a:rPr>
              <a:t>practice</a:t>
            </a:r>
            <a:endParaRPr lang="sl-SI" b="1" dirty="0">
              <a:solidFill>
                <a:srgbClr val="FF0000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rgbClr val="00B050"/>
                </a:solidFill>
              </a:rPr>
              <a:t>This old woman looks nice. She reminds me of my great grandmother. She seems </a:t>
            </a:r>
            <a:r>
              <a:rPr lang="sl-SI" sz="3600" b="1" dirty="0" smtClean="0">
                <a:solidFill>
                  <a:srgbClr val="00B050"/>
                </a:solidFill>
              </a:rPr>
              <a:t>____________</a:t>
            </a:r>
            <a:r>
              <a:rPr lang="en-GB" sz="3600" b="1" dirty="0" smtClean="0">
                <a:solidFill>
                  <a:srgbClr val="00B050"/>
                </a:solidFill>
              </a:rPr>
              <a:t>. </a:t>
            </a:r>
            <a:r>
              <a:rPr lang="en-GB" sz="3600" b="1" dirty="0">
                <a:solidFill>
                  <a:srgbClr val="00B050"/>
                </a:solidFill>
              </a:rPr>
              <a:t>She is also </a:t>
            </a:r>
            <a:r>
              <a:rPr lang="sl-SI" sz="3600" b="1" dirty="0" smtClean="0">
                <a:solidFill>
                  <a:srgbClr val="00B050"/>
                </a:solidFill>
              </a:rPr>
              <a:t>________</a:t>
            </a:r>
            <a:r>
              <a:rPr lang="en-GB" sz="3600" b="1" dirty="0" smtClean="0">
                <a:solidFill>
                  <a:srgbClr val="00B050"/>
                </a:solidFill>
              </a:rPr>
              <a:t> </a:t>
            </a:r>
            <a:r>
              <a:rPr lang="en-GB" sz="3600" b="1" dirty="0">
                <a:solidFill>
                  <a:srgbClr val="00B050"/>
                </a:solidFill>
              </a:rPr>
              <a:t>to be a model for the first time in her life. I wouldn't like to have this painting in my house, because she has a </a:t>
            </a:r>
            <a:r>
              <a:rPr lang="sl-SI" sz="3600" b="1" dirty="0" smtClean="0">
                <a:solidFill>
                  <a:srgbClr val="00B050"/>
                </a:solidFill>
              </a:rPr>
              <a:t>__________</a:t>
            </a:r>
            <a:r>
              <a:rPr lang="en-GB" sz="3600" b="1" dirty="0" smtClean="0">
                <a:solidFill>
                  <a:srgbClr val="00B050"/>
                </a:solidFill>
              </a:rPr>
              <a:t> </a:t>
            </a:r>
            <a:r>
              <a:rPr lang="en-GB" sz="3600" b="1" dirty="0">
                <a:solidFill>
                  <a:srgbClr val="00B050"/>
                </a:solidFill>
              </a:rPr>
              <a:t>look in her eyes. </a:t>
            </a:r>
            <a:endParaRPr lang="sl-SI" sz="3600" b="1" dirty="0">
              <a:solidFill>
                <a:srgbClr val="00B050"/>
              </a:solidFill>
            </a:endParaRPr>
          </a:p>
        </p:txBody>
      </p:sp>
      <p:sp>
        <p:nvSpPr>
          <p:cNvPr id="4" name="PoljeZBesedilom 3"/>
          <p:cNvSpPr txBox="1"/>
          <p:nvPr/>
        </p:nvSpPr>
        <p:spPr>
          <a:xfrm>
            <a:off x="452291" y="6093296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b="1" dirty="0" err="1" smtClean="0">
                <a:solidFill>
                  <a:srgbClr val="FF0000"/>
                </a:solidFill>
              </a:rPr>
              <a:t>content</a:t>
            </a:r>
            <a:endParaRPr lang="sl-SI" sz="3600" b="1" dirty="0">
              <a:solidFill>
                <a:srgbClr val="FF0000"/>
              </a:solidFill>
            </a:endParaRPr>
          </a:p>
        </p:txBody>
      </p:sp>
      <p:sp>
        <p:nvSpPr>
          <p:cNvPr id="5" name="PoljeZBesedilom 4"/>
          <p:cNvSpPr txBox="1"/>
          <p:nvPr/>
        </p:nvSpPr>
        <p:spPr>
          <a:xfrm>
            <a:off x="6228184" y="6120429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b="1" dirty="0" err="1" smtClean="0">
                <a:solidFill>
                  <a:srgbClr val="FF0000"/>
                </a:solidFill>
              </a:rPr>
              <a:t>proud</a:t>
            </a:r>
            <a:endParaRPr lang="sl-SI" sz="3600" b="1" dirty="0">
              <a:solidFill>
                <a:srgbClr val="FF0000"/>
              </a:solidFill>
            </a:endParaRPr>
          </a:p>
        </p:txBody>
      </p:sp>
      <p:sp>
        <p:nvSpPr>
          <p:cNvPr id="6" name="PoljeZBesedilom 5"/>
          <p:cNvSpPr txBox="1"/>
          <p:nvPr/>
        </p:nvSpPr>
        <p:spPr>
          <a:xfrm>
            <a:off x="3131840" y="6099935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b="1" dirty="0" err="1" smtClean="0">
                <a:solidFill>
                  <a:srgbClr val="FF0000"/>
                </a:solidFill>
              </a:rPr>
              <a:t>spooky</a:t>
            </a:r>
            <a:endParaRPr lang="sl-SI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374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0.10017 -0.5090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0" y="-2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3.33333E-6 L -0.03143 -0.5131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0" y="-25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4.07407E-6 L 0.29931 -0.2685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65" y="-1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rgbClr val="0070C0"/>
                </a:solidFill>
              </a:rPr>
              <a:t>He saw the sea for the first time and is </a:t>
            </a:r>
            <a:r>
              <a:rPr lang="sl-SI" sz="3600" b="1" dirty="0" smtClean="0">
                <a:solidFill>
                  <a:srgbClr val="0070C0"/>
                </a:solidFill>
              </a:rPr>
              <a:t>__________</a:t>
            </a:r>
            <a:r>
              <a:rPr lang="en-GB" sz="3600" b="1" dirty="0" smtClean="0">
                <a:solidFill>
                  <a:srgbClr val="0070C0"/>
                </a:solidFill>
              </a:rPr>
              <a:t> </a:t>
            </a:r>
            <a:r>
              <a:rPr lang="en-GB" sz="3600" b="1" dirty="0">
                <a:solidFill>
                  <a:srgbClr val="0070C0"/>
                </a:solidFill>
              </a:rPr>
              <a:t>by the </a:t>
            </a:r>
            <a:r>
              <a:rPr lang="sl-SI" sz="3600" b="1" dirty="0" err="1" smtClean="0">
                <a:solidFill>
                  <a:srgbClr val="0070C0"/>
                </a:solidFill>
              </a:rPr>
              <a:t>sheer</a:t>
            </a:r>
            <a:r>
              <a:rPr lang="sl-SI" sz="3600" b="1" dirty="0" smtClean="0">
                <a:solidFill>
                  <a:srgbClr val="0070C0"/>
                </a:solidFill>
              </a:rPr>
              <a:t> </a:t>
            </a:r>
            <a:r>
              <a:rPr lang="en-GB" sz="3600" b="1" dirty="0" smtClean="0">
                <a:solidFill>
                  <a:srgbClr val="0070C0"/>
                </a:solidFill>
              </a:rPr>
              <a:t>size </a:t>
            </a:r>
            <a:r>
              <a:rPr lang="en-GB" sz="3600" b="1" dirty="0">
                <a:solidFill>
                  <a:srgbClr val="0070C0"/>
                </a:solidFill>
              </a:rPr>
              <a:t>of it. He namely lost something </a:t>
            </a:r>
            <a:r>
              <a:rPr lang="sl-SI" sz="3600" b="1" dirty="0" smtClean="0">
                <a:solidFill>
                  <a:srgbClr val="0070C0"/>
                </a:solidFill>
              </a:rPr>
              <a:t>in </a:t>
            </a:r>
            <a:r>
              <a:rPr lang="sl-SI" sz="3600" b="1" dirty="0" err="1" smtClean="0">
                <a:solidFill>
                  <a:srgbClr val="0070C0"/>
                </a:solidFill>
              </a:rPr>
              <a:t>the</a:t>
            </a:r>
            <a:r>
              <a:rPr lang="sl-SI" sz="3600" b="1" dirty="0" smtClean="0">
                <a:solidFill>
                  <a:srgbClr val="0070C0"/>
                </a:solidFill>
              </a:rPr>
              <a:t> ocean </a:t>
            </a:r>
            <a:r>
              <a:rPr lang="en-GB" sz="3600" b="1" dirty="0" smtClean="0">
                <a:solidFill>
                  <a:srgbClr val="0070C0"/>
                </a:solidFill>
              </a:rPr>
              <a:t>and </a:t>
            </a:r>
            <a:r>
              <a:rPr lang="en-GB" sz="3600" b="1" dirty="0">
                <a:solidFill>
                  <a:srgbClr val="0070C0"/>
                </a:solidFill>
              </a:rPr>
              <a:t>is now in </a:t>
            </a:r>
            <a:r>
              <a:rPr lang="sl-SI" sz="3600" b="1" dirty="0" smtClean="0">
                <a:solidFill>
                  <a:srgbClr val="0070C0"/>
                </a:solidFill>
              </a:rPr>
              <a:t>____________</a:t>
            </a:r>
            <a:r>
              <a:rPr lang="en-GB" sz="3600" b="1" dirty="0" smtClean="0">
                <a:solidFill>
                  <a:srgbClr val="0070C0"/>
                </a:solidFill>
              </a:rPr>
              <a:t>, </a:t>
            </a:r>
            <a:r>
              <a:rPr lang="en-GB" sz="3600" b="1" dirty="0">
                <a:solidFill>
                  <a:srgbClr val="0070C0"/>
                </a:solidFill>
              </a:rPr>
              <a:t>because it is lost forever. Or he is </a:t>
            </a:r>
            <a:r>
              <a:rPr lang="sl-SI" sz="3600" b="1" dirty="0" smtClean="0">
                <a:solidFill>
                  <a:srgbClr val="0070C0"/>
                </a:solidFill>
              </a:rPr>
              <a:t>_____________</a:t>
            </a:r>
            <a:r>
              <a:rPr lang="en-GB" sz="3600" b="1" dirty="0" smtClean="0">
                <a:solidFill>
                  <a:srgbClr val="0070C0"/>
                </a:solidFill>
              </a:rPr>
              <a:t> </a:t>
            </a:r>
            <a:r>
              <a:rPr lang="en-GB" sz="3600" b="1" dirty="0">
                <a:solidFill>
                  <a:srgbClr val="0070C0"/>
                </a:solidFill>
              </a:rPr>
              <a:t>that the sunset is so beautiful. He is </a:t>
            </a:r>
            <a:r>
              <a:rPr lang="sl-SI" sz="3600" b="1" dirty="0" smtClean="0">
                <a:solidFill>
                  <a:srgbClr val="0070C0"/>
                </a:solidFill>
              </a:rPr>
              <a:t>________________</a:t>
            </a:r>
            <a:r>
              <a:rPr lang="en-GB" sz="3600" b="1" dirty="0" smtClean="0">
                <a:solidFill>
                  <a:srgbClr val="0070C0"/>
                </a:solidFill>
              </a:rPr>
              <a:t>, </a:t>
            </a:r>
            <a:r>
              <a:rPr lang="en-GB" sz="3600" b="1" dirty="0">
                <a:solidFill>
                  <a:srgbClr val="0070C0"/>
                </a:solidFill>
              </a:rPr>
              <a:t>because his head is so big. </a:t>
            </a:r>
            <a:endParaRPr lang="sl-SI" sz="3600" b="1" dirty="0">
              <a:solidFill>
                <a:srgbClr val="0070C0"/>
              </a:solidFill>
            </a:endParaRPr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512" y="786580"/>
            <a:ext cx="2026568" cy="706090"/>
          </a:xfrm>
        </p:spPr>
        <p:txBody>
          <a:bodyPr>
            <a:normAutofit/>
          </a:bodyPr>
          <a:lstStyle/>
          <a:p>
            <a:r>
              <a:rPr lang="sl-SI" sz="3600" b="1" dirty="0" err="1" smtClean="0">
                <a:solidFill>
                  <a:srgbClr val="FF0000"/>
                </a:solidFill>
              </a:rPr>
              <a:t>agony</a:t>
            </a:r>
            <a:endParaRPr lang="sl-SI" sz="3600" b="1" dirty="0">
              <a:solidFill>
                <a:srgbClr val="FF0000"/>
              </a:solidFill>
            </a:endParaRPr>
          </a:p>
        </p:txBody>
      </p:sp>
      <p:sp>
        <p:nvSpPr>
          <p:cNvPr id="4" name="Naslov 1"/>
          <p:cNvSpPr txBox="1">
            <a:spLocks/>
          </p:cNvSpPr>
          <p:nvPr/>
        </p:nvSpPr>
        <p:spPr>
          <a:xfrm>
            <a:off x="2000703" y="202630"/>
            <a:ext cx="2026568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600" b="1" dirty="0" err="1" smtClean="0">
                <a:solidFill>
                  <a:srgbClr val="FF0000"/>
                </a:solidFill>
              </a:rPr>
              <a:t>shocked</a:t>
            </a:r>
            <a:endParaRPr lang="sl-SI" sz="3600" b="1" dirty="0">
              <a:solidFill>
                <a:srgbClr val="FF0000"/>
              </a:solidFill>
            </a:endParaRPr>
          </a:p>
        </p:txBody>
      </p:sp>
      <p:sp>
        <p:nvSpPr>
          <p:cNvPr id="5" name="Naslov 1"/>
          <p:cNvSpPr txBox="1">
            <a:spLocks/>
          </p:cNvSpPr>
          <p:nvPr/>
        </p:nvSpPr>
        <p:spPr>
          <a:xfrm>
            <a:off x="3635896" y="916895"/>
            <a:ext cx="324036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600" b="1" dirty="0" err="1">
                <a:solidFill>
                  <a:srgbClr val="FF0000"/>
                </a:solidFill>
              </a:rPr>
              <a:t>s</a:t>
            </a:r>
            <a:r>
              <a:rPr lang="sl-SI" sz="3600" b="1" dirty="0" err="1" smtClean="0">
                <a:solidFill>
                  <a:srgbClr val="FF0000"/>
                </a:solidFill>
              </a:rPr>
              <a:t>elf</a:t>
            </a:r>
            <a:r>
              <a:rPr lang="sl-SI" sz="3600" b="1" dirty="0" smtClean="0">
                <a:solidFill>
                  <a:srgbClr val="FF0000"/>
                </a:solidFill>
              </a:rPr>
              <a:t> </a:t>
            </a:r>
            <a:r>
              <a:rPr lang="sl-SI" sz="3600" b="1" dirty="0" err="1" smtClean="0">
                <a:solidFill>
                  <a:srgbClr val="FF0000"/>
                </a:solidFill>
              </a:rPr>
              <a:t>conscious</a:t>
            </a:r>
            <a:endParaRPr lang="sl-SI" sz="3600" b="1" dirty="0">
              <a:solidFill>
                <a:srgbClr val="FF0000"/>
              </a:solidFill>
            </a:endParaRPr>
          </a:p>
        </p:txBody>
      </p:sp>
      <p:sp>
        <p:nvSpPr>
          <p:cNvPr id="6" name="Naslov 1"/>
          <p:cNvSpPr txBox="1">
            <a:spLocks/>
          </p:cNvSpPr>
          <p:nvPr/>
        </p:nvSpPr>
        <p:spPr>
          <a:xfrm>
            <a:off x="6516216" y="228703"/>
            <a:ext cx="2026568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600" b="1" dirty="0" err="1" smtClean="0">
                <a:solidFill>
                  <a:srgbClr val="FF0000"/>
                </a:solidFill>
              </a:rPr>
              <a:t>surprised</a:t>
            </a:r>
            <a:endParaRPr lang="sl-SI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749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1.48148E-6 L -0.1052 0.2719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60" y="1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22222E-6 L 0.28299 0.3444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49" y="1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-0.13438 0.4993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19" y="2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4.81481E-6 L -0.27934 0.5668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76" y="2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solidFill>
            <a:srgbClr val="F6FBB3"/>
          </a:solidFill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rgbClr val="7030A0"/>
                </a:solidFill>
              </a:rPr>
              <a:t>There is a guy cheating on her, so she is </a:t>
            </a:r>
            <a:r>
              <a:rPr lang="en-GB" sz="3600" b="1" dirty="0" smtClean="0">
                <a:solidFill>
                  <a:srgbClr val="FF0000"/>
                </a:solidFill>
              </a:rPr>
              <a:t>des</a:t>
            </a:r>
            <a:r>
              <a:rPr lang="sl-SI" sz="3600" b="1" dirty="0" smtClean="0">
                <a:solidFill>
                  <a:srgbClr val="7030A0"/>
                </a:solidFill>
              </a:rPr>
              <a:t>__________</a:t>
            </a:r>
            <a:r>
              <a:rPr lang="en-GB" sz="3600" b="1" dirty="0" smtClean="0">
                <a:solidFill>
                  <a:srgbClr val="7030A0"/>
                </a:solidFill>
              </a:rPr>
              <a:t> </a:t>
            </a:r>
            <a:r>
              <a:rPr lang="en-GB" sz="3600" b="1" dirty="0">
                <a:solidFill>
                  <a:srgbClr val="7030A0"/>
                </a:solidFill>
              </a:rPr>
              <a:t>and </a:t>
            </a:r>
            <a:r>
              <a:rPr lang="en-GB" sz="3600" b="1" dirty="0" smtClean="0">
                <a:solidFill>
                  <a:srgbClr val="FF0000"/>
                </a:solidFill>
              </a:rPr>
              <a:t>dev</a:t>
            </a:r>
            <a:r>
              <a:rPr lang="sl-SI" sz="3600" b="1" dirty="0" smtClean="0">
                <a:solidFill>
                  <a:srgbClr val="7030A0"/>
                </a:solidFill>
              </a:rPr>
              <a:t>_____________</a:t>
            </a:r>
            <a:r>
              <a:rPr lang="en-GB" sz="3600" b="1" dirty="0" smtClean="0">
                <a:solidFill>
                  <a:srgbClr val="7030A0"/>
                </a:solidFill>
              </a:rPr>
              <a:t>. </a:t>
            </a:r>
            <a:r>
              <a:rPr lang="en-GB" sz="3600" b="1" dirty="0">
                <a:solidFill>
                  <a:srgbClr val="7030A0"/>
                </a:solidFill>
              </a:rPr>
              <a:t>However, she looks pretty in her </a:t>
            </a:r>
            <a:r>
              <a:rPr lang="en-GB" sz="3600" b="1" dirty="0" smtClean="0">
                <a:solidFill>
                  <a:srgbClr val="7030A0"/>
                </a:solidFill>
              </a:rPr>
              <a:t>des</a:t>
            </a:r>
            <a:r>
              <a:rPr lang="sl-SI" sz="3600" b="1" dirty="0" smtClean="0">
                <a:solidFill>
                  <a:srgbClr val="7030A0"/>
                </a:solidFill>
              </a:rPr>
              <a:t>______________</a:t>
            </a:r>
            <a:r>
              <a:rPr lang="en-GB" sz="3600" b="1" dirty="0" smtClean="0">
                <a:solidFill>
                  <a:srgbClr val="7030A0"/>
                </a:solidFill>
              </a:rPr>
              <a:t>. </a:t>
            </a:r>
            <a:r>
              <a:rPr lang="en-GB" sz="3600" b="1" dirty="0">
                <a:solidFill>
                  <a:srgbClr val="7030A0"/>
                </a:solidFill>
              </a:rPr>
              <a:t>The girl on the left is </a:t>
            </a:r>
            <a:r>
              <a:rPr lang="sl-SI" sz="3600" b="1" dirty="0" smtClean="0">
                <a:solidFill>
                  <a:srgbClr val="7030A0"/>
                </a:solidFill>
              </a:rPr>
              <a:t>_______________</a:t>
            </a:r>
            <a:r>
              <a:rPr lang="en-GB" sz="3600" b="1" dirty="0" smtClean="0">
                <a:solidFill>
                  <a:srgbClr val="7030A0"/>
                </a:solidFill>
              </a:rPr>
              <a:t> </a:t>
            </a:r>
            <a:r>
              <a:rPr lang="en-GB" sz="3600" b="1" dirty="0">
                <a:solidFill>
                  <a:srgbClr val="7030A0"/>
                </a:solidFill>
              </a:rPr>
              <a:t>herself. </a:t>
            </a:r>
            <a:endParaRPr lang="sl-SI" sz="3600" b="1" dirty="0">
              <a:solidFill>
                <a:srgbClr val="7030A0"/>
              </a:solidFill>
            </a:endParaRPr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43608" y="5805264"/>
            <a:ext cx="6264696" cy="796950"/>
          </a:xfrm>
        </p:spPr>
        <p:txBody>
          <a:bodyPr>
            <a:normAutofit/>
          </a:bodyPr>
          <a:lstStyle/>
          <a:p>
            <a:r>
              <a:rPr lang="sl-SI" b="1" dirty="0" err="1" smtClean="0">
                <a:solidFill>
                  <a:srgbClr val="0070C0"/>
                </a:solidFill>
              </a:rPr>
              <a:t>Complete</a:t>
            </a:r>
            <a:r>
              <a:rPr lang="sl-SI" b="1" dirty="0" smtClean="0">
                <a:solidFill>
                  <a:srgbClr val="0070C0"/>
                </a:solidFill>
              </a:rPr>
              <a:t> </a:t>
            </a:r>
            <a:r>
              <a:rPr lang="sl-SI" b="1" dirty="0" err="1" smtClean="0">
                <a:solidFill>
                  <a:srgbClr val="0070C0"/>
                </a:solidFill>
              </a:rPr>
              <a:t>the</a:t>
            </a:r>
            <a:r>
              <a:rPr lang="sl-SI" b="1" dirty="0" smtClean="0">
                <a:solidFill>
                  <a:srgbClr val="0070C0"/>
                </a:solidFill>
              </a:rPr>
              <a:t> </a:t>
            </a:r>
            <a:r>
              <a:rPr lang="sl-SI" b="1" dirty="0" err="1" smtClean="0">
                <a:solidFill>
                  <a:srgbClr val="0070C0"/>
                </a:solidFill>
              </a:rPr>
              <a:t>words</a:t>
            </a:r>
            <a:r>
              <a:rPr lang="sl-SI" b="1" dirty="0" smtClean="0">
                <a:solidFill>
                  <a:srgbClr val="0070C0"/>
                </a:solidFill>
              </a:rPr>
              <a:t> </a:t>
            </a:r>
            <a:endParaRPr lang="sl-SI" b="1" dirty="0">
              <a:solidFill>
                <a:srgbClr val="0070C0"/>
              </a:solidFill>
            </a:endParaRPr>
          </a:p>
        </p:txBody>
      </p:sp>
      <p:sp>
        <p:nvSpPr>
          <p:cNvPr id="4" name="Naslov 1"/>
          <p:cNvSpPr txBox="1">
            <a:spLocks/>
          </p:cNvSpPr>
          <p:nvPr/>
        </p:nvSpPr>
        <p:spPr>
          <a:xfrm>
            <a:off x="611560" y="458115"/>
            <a:ext cx="2026568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600" b="1" dirty="0" err="1" smtClean="0">
                <a:solidFill>
                  <a:srgbClr val="FF0000"/>
                </a:solidFill>
              </a:rPr>
              <a:t>enjoying</a:t>
            </a:r>
            <a:endParaRPr lang="sl-SI" sz="3600" b="1" dirty="0">
              <a:solidFill>
                <a:srgbClr val="FF0000"/>
              </a:solidFill>
            </a:endParaRPr>
          </a:p>
        </p:txBody>
      </p:sp>
      <p:sp>
        <p:nvSpPr>
          <p:cNvPr id="5" name="Naslov 1"/>
          <p:cNvSpPr txBox="1">
            <a:spLocks/>
          </p:cNvSpPr>
          <p:nvPr/>
        </p:nvSpPr>
        <p:spPr>
          <a:xfrm>
            <a:off x="2411760" y="868408"/>
            <a:ext cx="2026568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600" b="1" dirty="0" err="1" smtClean="0">
                <a:solidFill>
                  <a:srgbClr val="FF0000"/>
                </a:solidFill>
              </a:rPr>
              <a:t>perate</a:t>
            </a:r>
            <a:endParaRPr lang="sl-SI" sz="3600" b="1" dirty="0">
              <a:solidFill>
                <a:srgbClr val="FF0000"/>
              </a:solidFill>
            </a:endParaRPr>
          </a:p>
        </p:txBody>
      </p:sp>
      <p:sp>
        <p:nvSpPr>
          <p:cNvPr id="6" name="Naslov 1"/>
          <p:cNvSpPr txBox="1">
            <a:spLocks/>
          </p:cNvSpPr>
          <p:nvPr/>
        </p:nvSpPr>
        <p:spPr>
          <a:xfrm>
            <a:off x="3635896" y="133694"/>
            <a:ext cx="2026568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600" b="1" dirty="0" err="1" smtClean="0">
                <a:solidFill>
                  <a:srgbClr val="FF0000"/>
                </a:solidFill>
              </a:rPr>
              <a:t>astated</a:t>
            </a:r>
            <a:endParaRPr lang="sl-SI" sz="3600" b="1" dirty="0">
              <a:solidFill>
                <a:srgbClr val="FF0000"/>
              </a:solidFill>
            </a:endParaRPr>
          </a:p>
        </p:txBody>
      </p:sp>
      <p:sp>
        <p:nvSpPr>
          <p:cNvPr id="7" name="Naslov 1"/>
          <p:cNvSpPr txBox="1">
            <a:spLocks/>
          </p:cNvSpPr>
          <p:nvPr/>
        </p:nvSpPr>
        <p:spPr>
          <a:xfrm>
            <a:off x="5796136" y="915315"/>
            <a:ext cx="2026568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600" b="1" dirty="0" err="1" smtClean="0">
                <a:solidFill>
                  <a:srgbClr val="FF0000"/>
                </a:solidFill>
              </a:rPr>
              <a:t>pair</a:t>
            </a:r>
            <a:endParaRPr lang="sl-SI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644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7.40741E-7 L -0.13438 0.17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19" y="8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0.17275 0.2821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28" y="14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3.7037E-6 L -0.52813 0.3361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06" y="1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0.08612 0.4761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06" y="2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9622"/>
          </a:xfrm>
        </p:spPr>
        <p:txBody>
          <a:bodyPr>
            <a:normAutofit fontScale="90000"/>
          </a:bodyPr>
          <a:lstStyle/>
          <a:p>
            <a:endParaRPr lang="sl-SI" dirty="0"/>
          </a:p>
        </p:txBody>
      </p:sp>
      <p:sp>
        <p:nvSpPr>
          <p:cNvPr id="5" name="Ograda vsebine 4"/>
          <p:cNvSpPr>
            <a:spLocks noGrp="1"/>
          </p:cNvSpPr>
          <p:nvPr>
            <p:ph idx="1"/>
          </p:nvPr>
        </p:nvSpPr>
        <p:spPr>
          <a:solidFill>
            <a:srgbClr val="F6FBB3"/>
          </a:solidFill>
        </p:spPr>
        <p:txBody>
          <a:bodyPr>
            <a:normAutofit/>
          </a:bodyPr>
          <a:lstStyle/>
          <a:p>
            <a:r>
              <a:rPr lang="sl-SI" sz="3600" b="1" dirty="0" smtClean="0">
                <a:solidFill>
                  <a:schemeClr val="bg2">
                    <a:lumMod val="25000"/>
                  </a:schemeClr>
                </a:solidFill>
              </a:rPr>
              <a:t>It‘s a </a:t>
            </a:r>
            <a:r>
              <a:rPr lang="sl-SI" sz="3600" b="1" dirty="0" err="1" smtClean="0">
                <a:solidFill>
                  <a:schemeClr val="bg2">
                    <a:lumMod val="25000"/>
                  </a:schemeClr>
                </a:solidFill>
              </a:rPr>
              <a:t>picture</a:t>
            </a:r>
            <a:r>
              <a:rPr lang="sl-SI" sz="3600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sl-SI" sz="3600" b="1" dirty="0" err="1" smtClean="0">
                <a:solidFill>
                  <a:schemeClr val="bg2">
                    <a:lumMod val="25000"/>
                  </a:schemeClr>
                </a:solidFill>
              </a:rPr>
              <a:t>of</a:t>
            </a:r>
            <a:r>
              <a:rPr lang="sl-SI" sz="3600" b="1" dirty="0" smtClean="0">
                <a:solidFill>
                  <a:schemeClr val="bg2">
                    <a:lumMod val="25000"/>
                  </a:schemeClr>
                </a:solidFill>
              </a:rPr>
              <a:t> a </a:t>
            </a:r>
            <a:r>
              <a:rPr lang="sl-SI" sz="3600" b="1" dirty="0" err="1" smtClean="0">
                <a:solidFill>
                  <a:schemeClr val="bg2">
                    <a:lumMod val="25000"/>
                  </a:schemeClr>
                </a:solidFill>
              </a:rPr>
              <a:t>woman</a:t>
            </a:r>
            <a:r>
              <a:rPr lang="sl-SI" sz="3600" b="1" dirty="0" smtClean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sl-SI" sz="3600" b="1" dirty="0" err="1" smtClean="0">
                <a:solidFill>
                  <a:schemeClr val="bg2">
                    <a:lumMod val="25000"/>
                  </a:schemeClr>
                </a:solidFill>
              </a:rPr>
              <a:t>but</a:t>
            </a:r>
            <a:r>
              <a:rPr lang="sl-SI" sz="3600" b="1" dirty="0" smtClean="0">
                <a:solidFill>
                  <a:schemeClr val="bg2">
                    <a:lumMod val="25000"/>
                  </a:schemeClr>
                </a:solidFill>
              </a:rPr>
              <a:t> it‘s not </a:t>
            </a:r>
            <a:r>
              <a:rPr lang="sl-SI" sz="3600" b="1" dirty="0" err="1" smtClean="0">
                <a:solidFill>
                  <a:schemeClr val="bg2">
                    <a:lumMod val="25000"/>
                  </a:schemeClr>
                </a:solidFill>
              </a:rPr>
              <a:t>an</a:t>
            </a:r>
            <a:r>
              <a:rPr lang="sl-SI" sz="3600" b="1" dirty="0" smtClean="0">
                <a:solidFill>
                  <a:schemeClr val="bg2">
                    <a:lumMod val="25000"/>
                  </a:schemeClr>
                </a:solidFill>
              </a:rPr>
              <a:t> ___________ </a:t>
            </a:r>
            <a:r>
              <a:rPr lang="sl-SI" sz="3600" b="1" dirty="0" err="1" smtClean="0">
                <a:solidFill>
                  <a:schemeClr val="bg2">
                    <a:lumMod val="25000"/>
                  </a:schemeClr>
                </a:solidFill>
              </a:rPr>
              <a:t>woman</a:t>
            </a:r>
            <a:r>
              <a:rPr lang="sl-SI" sz="3600" b="1" dirty="0" smtClean="0">
                <a:solidFill>
                  <a:schemeClr val="bg2">
                    <a:lumMod val="25000"/>
                  </a:schemeClr>
                </a:solidFill>
              </a:rPr>
              <a:t>. </a:t>
            </a:r>
            <a:r>
              <a:rPr lang="sl-SI" sz="3600" b="1" dirty="0" err="1" smtClean="0">
                <a:solidFill>
                  <a:schemeClr val="bg2">
                    <a:lumMod val="25000"/>
                  </a:schemeClr>
                </a:solidFill>
              </a:rPr>
              <a:t>There</a:t>
            </a:r>
            <a:r>
              <a:rPr lang="sl-SI" sz="3600" b="1" dirty="0" smtClean="0">
                <a:solidFill>
                  <a:schemeClr val="bg2">
                    <a:lumMod val="25000"/>
                  </a:schemeClr>
                </a:solidFill>
              </a:rPr>
              <a:t>‘s a </a:t>
            </a:r>
            <a:r>
              <a:rPr lang="sl-SI" sz="3600" b="1" dirty="0" err="1" smtClean="0">
                <a:solidFill>
                  <a:schemeClr val="bg2">
                    <a:lumMod val="25000"/>
                  </a:schemeClr>
                </a:solidFill>
              </a:rPr>
              <a:t>strange</a:t>
            </a:r>
            <a:r>
              <a:rPr lang="sl-SI" sz="3600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sl-SI" sz="3600" b="1" dirty="0" err="1" smtClean="0">
                <a:solidFill>
                  <a:schemeClr val="bg2">
                    <a:lumMod val="25000"/>
                  </a:schemeClr>
                </a:solidFill>
              </a:rPr>
              <a:t>woman</a:t>
            </a:r>
            <a:r>
              <a:rPr lang="sl-SI" sz="3600" b="1" dirty="0" smtClean="0">
                <a:solidFill>
                  <a:schemeClr val="bg2">
                    <a:lumMod val="25000"/>
                  </a:schemeClr>
                </a:solidFill>
              </a:rPr>
              <a:t>. </a:t>
            </a:r>
            <a:r>
              <a:rPr lang="sl-SI" sz="3600" b="1" dirty="0" err="1" smtClean="0">
                <a:solidFill>
                  <a:schemeClr val="bg2">
                    <a:lumMod val="25000"/>
                  </a:schemeClr>
                </a:solidFill>
              </a:rPr>
              <a:t>Her</a:t>
            </a:r>
            <a:r>
              <a:rPr lang="sl-SI" sz="3600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sl-SI" sz="3600" b="1" dirty="0" err="1" smtClean="0">
                <a:solidFill>
                  <a:schemeClr val="bg2">
                    <a:lumMod val="25000"/>
                  </a:schemeClr>
                </a:solidFill>
              </a:rPr>
              <a:t>face</a:t>
            </a:r>
            <a:r>
              <a:rPr lang="sl-SI" sz="3600" b="1" dirty="0" smtClean="0">
                <a:solidFill>
                  <a:schemeClr val="bg2">
                    <a:lumMod val="25000"/>
                  </a:schemeClr>
                </a:solidFill>
              </a:rPr>
              <a:t> is </a:t>
            </a:r>
            <a:r>
              <a:rPr lang="sl-SI" sz="3600" b="1" dirty="0" err="1" smtClean="0">
                <a:solidFill>
                  <a:schemeClr val="bg2">
                    <a:lumMod val="25000"/>
                  </a:schemeClr>
                </a:solidFill>
              </a:rPr>
              <a:t>laid</a:t>
            </a:r>
            <a:r>
              <a:rPr lang="sl-SI" sz="3600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sl-SI" sz="3600" b="1" dirty="0" err="1" smtClean="0">
                <a:solidFill>
                  <a:schemeClr val="bg2">
                    <a:lumMod val="25000"/>
                  </a:schemeClr>
                </a:solidFill>
              </a:rPr>
              <a:t>out</a:t>
            </a:r>
            <a:r>
              <a:rPr lang="sl-SI" sz="3600" b="1" dirty="0" smtClean="0">
                <a:solidFill>
                  <a:schemeClr val="bg2">
                    <a:lumMod val="25000"/>
                  </a:schemeClr>
                </a:solidFill>
              </a:rPr>
              <a:t> in </a:t>
            </a:r>
            <a:r>
              <a:rPr lang="sl-SI" sz="3600" b="1" dirty="0" err="1" smtClean="0">
                <a:solidFill>
                  <a:schemeClr val="bg2">
                    <a:lumMod val="25000"/>
                  </a:schemeClr>
                </a:solidFill>
              </a:rPr>
              <a:t>an</a:t>
            </a:r>
            <a:r>
              <a:rPr lang="sl-SI" sz="3600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sl-SI" sz="3600" b="1" dirty="0" err="1" smtClean="0">
                <a:solidFill>
                  <a:schemeClr val="bg2">
                    <a:lumMod val="25000"/>
                  </a:schemeClr>
                </a:solidFill>
              </a:rPr>
              <a:t>unusual</a:t>
            </a:r>
            <a:r>
              <a:rPr lang="sl-SI" sz="3600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sl-SI" sz="3600" b="1" dirty="0" err="1" smtClean="0">
                <a:solidFill>
                  <a:schemeClr val="bg2">
                    <a:lumMod val="25000"/>
                  </a:schemeClr>
                </a:solidFill>
              </a:rPr>
              <a:t>manner</a:t>
            </a:r>
            <a:r>
              <a:rPr lang="sl-SI" sz="3600" b="1" dirty="0" smtClean="0">
                <a:solidFill>
                  <a:schemeClr val="bg2">
                    <a:lumMod val="25000"/>
                  </a:schemeClr>
                </a:solidFill>
              </a:rPr>
              <a:t>. </a:t>
            </a:r>
            <a:r>
              <a:rPr lang="sl-SI" sz="3600" b="1" dirty="0" err="1" smtClean="0">
                <a:solidFill>
                  <a:schemeClr val="bg2">
                    <a:lumMod val="25000"/>
                  </a:schemeClr>
                </a:solidFill>
              </a:rPr>
              <a:t>She</a:t>
            </a:r>
            <a:r>
              <a:rPr lang="sl-SI" sz="3600" b="1" dirty="0" smtClean="0">
                <a:solidFill>
                  <a:schemeClr val="bg2">
                    <a:lumMod val="25000"/>
                  </a:schemeClr>
                </a:solidFill>
              </a:rPr>
              <a:t>‘s </a:t>
            </a:r>
            <a:r>
              <a:rPr lang="sl-SI" sz="3600" b="1" dirty="0" err="1" smtClean="0">
                <a:solidFill>
                  <a:schemeClr val="bg2">
                    <a:lumMod val="25000"/>
                  </a:schemeClr>
                </a:solidFill>
              </a:rPr>
              <a:t>wearing</a:t>
            </a:r>
            <a:r>
              <a:rPr lang="sl-SI" sz="3600" b="1" dirty="0" smtClean="0">
                <a:solidFill>
                  <a:schemeClr val="bg2">
                    <a:lumMod val="25000"/>
                  </a:schemeClr>
                </a:solidFill>
              </a:rPr>
              <a:t> a </a:t>
            </a:r>
            <a:r>
              <a:rPr lang="sl-SI" sz="3600" b="1" dirty="0" err="1" smtClean="0">
                <a:solidFill>
                  <a:schemeClr val="bg2">
                    <a:lumMod val="25000"/>
                  </a:schemeClr>
                </a:solidFill>
              </a:rPr>
              <a:t>hat</a:t>
            </a:r>
            <a:r>
              <a:rPr lang="sl-SI" sz="3600" b="1" dirty="0" smtClean="0">
                <a:solidFill>
                  <a:schemeClr val="bg2">
                    <a:lumMod val="25000"/>
                  </a:schemeClr>
                </a:solidFill>
              </a:rPr>
              <a:t>. </a:t>
            </a:r>
            <a:r>
              <a:rPr lang="sl-SI" sz="3600" b="1" dirty="0" err="1" smtClean="0">
                <a:solidFill>
                  <a:schemeClr val="bg2">
                    <a:lumMod val="25000"/>
                  </a:schemeClr>
                </a:solidFill>
              </a:rPr>
              <a:t>The</a:t>
            </a:r>
            <a:r>
              <a:rPr lang="sl-SI" sz="3600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sl-SI" sz="3600" b="1" dirty="0" err="1" smtClean="0">
                <a:solidFill>
                  <a:schemeClr val="bg2">
                    <a:lumMod val="25000"/>
                  </a:schemeClr>
                </a:solidFill>
              </a:rPr>
              <a:t>colours</a:t>
            </a:r>
            <a:r>
              <a:rPr lang="sl-SI" sz="3600" b="1" dirty="0" smtClean="0">
                <a:solidFill>
                  <a:schemeClr val="bg2">
                    <a:lumMod val="25000"/>
                  </a:schemeClr>
                </a:solidFill>
              </a:rPr>
              <a:t> are ___________, not </a:t>
            </a:r>
            <a:r>
              <a:rPr lang="sl-SI" sz="3600" b="1" dirty="0" err="1" smtClean="0">
                <a:solidFill>
                  <a:schemeClr val="bg2">
                    <a:lumMod val="25000"/>
                  </a:schemeClr>
                </a:solidFill>
              </a:rPr>
              <a:t>the</a:t>
            </a:r>
            <a:r>
              <a:rPr lang="sl-SI" sz="3600" b="1" dirty="0" smtClean="0">
                <a:solidFill>
                  <a:schemeClr val="bg2">
                    <a:lumMod val="25000"/>
                  </a:schemeClr>
                </a:solidFill>
              </a:rPr>
              <a:t> normal </a:t>
            </a:r>
            <a:r>
              <a:rPr lang="sl-SI" sz="3600" b="1" dirty="0" err="1" smtClean="0">
                <a:solidFill>
                  <a:schemeClr val="bg2">
                    <a:lumMod val="25000"/>
                  </a:schemeClr>
                </a:solidFill>
              </a:rPr>
              <a:t>colours</a:t>
            </a:r>
            <a:r>
              <a:rPr lang="sl-SI" sz="3600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sl-SI" sz="3600" b="1" dirty="0" err="1" smtClean="0">
                <a:solidFill>
                  <a:schemeClr val="bg2">
                    <a:lumMod val="25000"/>
                  </a:schemeClr>
                </a:solidFill>
              </a:rPr>
              <a:t>of</a:t>
            </a:r>
            <a:r>
              <a:rPr lang="sl-SI" sz="3600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sl-SI" sz="3600" b="1" dirty="0" err="1" smtClean="0">
                <a:solidFill>
                  <a:schemeClr val="bg2">
                    <a:lumMod val="25000"/>
                  </a:schemeClr>
                </a:solidFill>
              </a:rPr>
              <a:t>skin</a:t>
            </a:r>
            <a:r>
              <a:rPr lang="sl-SI" sz="3600" b="1" dirty="0" smtClean="0">
                <a:solidFill>
                  <a:schemeClr val="bg2">
                    <a:lumMod val="25000"/>
                  </a:schemeClr>
                </a:solidFill>
              </a:rPr>
              <a:t>. It‘s </a:t>
            </a:r>
            <a:r>
              <a:rPr lang="sl-SI" sz="3600" b="1" dirty="0" err="1" smtClean="0">
                <a:solidFill>
                  <a:schemeClr val="bg2">
                    <a:lumMod val="25000"/>
                  </a:schemeClr>
                </a:solidFill>
              </a:rPr>
              <a:t>quite</a:t>
            </a:r>
            <a:r>
              <a:rPr lang="sl-SI" sz="3600" b="1" dirty="0" smtClean="0">
                <a:solidFill>
                  <a:schemeClr val="bg2">
                    <a:lumMod val="25000"/>
                  </a:schemeClr>
                </a:solidFill>
              </a:rPr>
              <a:t> ______________, </a:t>
            </a:r>
            <a:r>
              <a:rPr lang="sl-SI" sz="3600" b="1" dirty="0" err="1" smtClean="0">
                <a:solidFill>
                  <a:schemeClr val="bg2">
                    <a:lumMod val="25000"/>
                  </a:schemeClr>
                </a:solidFill>
              </a:rPr>
              <a:t>quite</a:t>
            </a:r>
            <a:r>
              <a:rPr lang="sl-SI" sz="3600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sl-SI" sz="3600" b="1" dirty="0" err="1" smtClean="0">
                <a:solidFill>
                  <a:schemeClr val="bg2">
                    <a:lumMod val="25000"/>
                  </a:schemeClr>
                </a:solidFill>
              </a:rPr>
              <a:t>strange</a:t>
            </a:r>
            <a:r>
              <a:rPr lang="sl-SI" sz="3600" b="1" dirty="0" smtClean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sl-SI" sz="3600" b="1" dirty="0" err="1" smtClean="0">
                <a:solidFill>
                  <a:schemeClr val="bg2">
                    <a:lumMod val="25000"/>
                  </a:schemeClr>
                </a:solidFill>
              </a:rPr>
              <a:t>quite</a:t>
            </a:r>
            <a:r>
              <a:rPr lang="sl-SI" sz="3600" b="1" dirty="0" smtClean="0">
                <a:solidFill>
                  <a:schemeClr val="bg2">
                    <a:lumMod val="25000"/>
                  </a:schemeClr>
                </a:solidFill>
              </a:rPr>
              <a:t> i__________________. </a:t>
            </a:r>
            <a:endParaRPr lang="sl-SI" sz="36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" name="Naslov 1"/>
          <p:cNvSpPr txBox="1">
            <a:spLocks/>
          </p:cNvSpPr>
          <p:nvPr/>
        </p:nvSpPr>
        <p:spPr>
          <a:xfrm>
            <a:off x="179512" y="444260"/>
            <a:ext cx="2026568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600" b="1" dirty="0" err="1" smtClean="0">
                <a:solidFill>
                  <a:srgbClr val="FF0000"/>
                </a:solidFill>
              </a:rPr>
              <a:t>strange</a:t>
            </a:r>
            <a:endParaRPr lang="sl-SI" sz="3600" b="1" dirty="0">
              <a:solidFill>
                <a:srgbClr val="FF0000"/>
              </a:solidFill>
            </a:endParaRPr>
          </a:p>
        </p:txBody>
      </p:sp>
      <p:sp>
        <p:nvSpPr>
          <p:cNvPr id="7" name="Naslov 1"/>
          <p:cNvSpPr txBox="1">
            <a:spLocks/>
          </p:cNvSpPr>
          <p:nvPr/>
        </p:nvSpPr>
        <p:spPr>
          <a:xfrm>
            <a:off x="3203848" y="596660"/>
            <a:ext cx="2026568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600" b="1" dirty="0" err="1" smtClean="0">
                <a:solidFill>
                  <a:srgbClr val="FF0000"/>
                </a:solidFill>
              </a:rPr>
              <a:t>ordinary</a:t>
            </a:r>
            <a:endParaRPr lang="sl-SI" sz="3600" b="1" dirty="0">
              <a:solidFill>
                <a:srgbClr val="FF0000"/>
              </a:solidFill>
            </a:endParaRPr>
          </a:p>
        </p:txBody>
      </p:sp>
      <p:sp>
        <p:nvSpPr>
          <p:cNvPr id="8" name="Naslov 1"/>
          <p:cNvSpPr txBox="1">
            <a:spLocks/>
          </p:cNvSpPr>
          <p:nvPr/>
        </p:nvSpPr>
        <p:spPr>
          <a:xfrm>
            <a:off x="6228184" y="596660"/>
            <a:ext cx="2304256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600" b="1" dirty="0" err="1" smtClean="0">
                <a:solidFill>
                  <a:srgbClr val="FF0000"/>
                </a:solidFill>
              </a:rPr>
              <a:t>disturbing</a:t>
            </a:r>
            <a:endParaRPr lang="sl-SI" sz="3600" b="1" dirty="0">
              <a:solidFill>
                <a:srgbClr val="FF0000"/>
              </a:solidFill>
            </a:endParaRPr>
          </a:p>
        </p:txBody>
      </p:sp>
      <p:sp>
        <p:nvSpPr>
          <p:cNvPr id="9" name="Naslov 1"/>
          <p:cNvSpPr txBox="1">
            <a:spLocks/>
          </p:cNvSpPr>
          <p:nvPr/>
        </p:nvSpPr>
        <p:spPr>
          <a:xfrm>
            <a:off x="6660232" y="5877272"/>
            <a:ext cx="2026568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600" b="1" dirty="0" err="1" smtClean="0">
                <a:solidFill>
                  <a:srgbClr val="FF0000"/>
                </a:solidFill>
              </a:rPr>
              <a:t>ntriguing</a:t>
            </a:r>
            <a:endParaRPr lang="sl-SI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081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07407E-6 L -0.24462 0.204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40" y="1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7037E-6 L 0.40104 0.4782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52" y="23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07407E-6 L -0.55903 0.6030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1" y="30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33333E-6 L -0.61475 -0.0722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47" y="-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 smtClean="0">
                <a:solidFill>
                  <a:srgbClr val="FF0000"/>
                </a:solidFill>
              </a:rPr>
              <a:t>INTERACTIVE STORY</a:t>
            </a:r>
            <a:endParaRPr lang="sl-SI" b="1" dirty="0">
              <a:solidFill>
                <a:srgbClr val="FF0000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sl-SI" b="1" dirty="0" err="1" smtClean="0"/>
              <a:t>True</a:t>
            </a:r>
            <a:r>
              <a:rPr lang="sl-SI" b="1" dirty="0" smtClean="0"/>
              <a:t> </a:t>
            </a:r>
            <a:r>
              <a:rPr lang="sl-SI" b="1" dirty="0" err="1" smtClean="0"/>
              <a:t>story</a:t>
            </a:r>
            <a:r>
              <a:rPr lang="sl-SI" b="1" dirty="0" smtClean="0"/>
              <a:t>. </a:t>
            </a:r>
            <a:r>
              <a:rPr lang="sl-SI" b="1" dirty="0" err="1" smtClean="0"/>
              <a:t>Decide</a:t>
            </a:r>
            <a:r>
              <a:rPr lang="sl-SI" b="1" dirty="0" smtClean="0"/>
              <a:t> </a:t>
            </a:r>
            <a:r>
              <a:rPr lang="sl-SI" b="1" dirty="0" err="1" smtClean="0"/>
              <a:t>which</a:t>
            </a:r>
            <a:r>
              <a:rPr lang="sl-SI" b="1" dirty="0" smtClean="0"/>
              <a:t> part is </a:t>
            </a:r>
            <a:r>
              <a:rPr lang="sl-SI" b="1" dirty="0" err="1" smtClean="0"/>
              <a:t>true</a:t>
            </a:r>
            <a:r>
              <a:rPr lang="sl-SI" b="1" dirty="0" smtClean="0"/>
              <a:t>:</a:t>
            </a:r>
          </a:p>
          <a:p>
            <a:endParaRPr lang="sl-SI" b="1" dirty="0"/>
          </a:p>
          <a:p>
            <a:pPr lvl="1"/>
            <a:r>
              <a:rPr lang="sl-SI" sz="4800" b="1" dirty="0" smtClean="0">
                <a:solidFill>
                  <a:schemeClr val="accent6">
                    <a:lumMod val="75000"/>
                  </a:schemeClr>
                </a:solidFill>
              </a:rPr>
              <a:t>A – </a:t>
            </a:r>
            <a:r>
              <a:rPr lang="sl-SI" sz="4800" b="1" dirty="0" err="1" smtClean="0">
                <a:solidFill>
                  <a:schemeClr val="accent6">
                    <a:lumMod val="75000"/>
                  </a:schemeClr>
                </a:solidFill>
              </a:rPr>
              <a:t>stand</a:t>
            </a:r>
            <a:r>
              <a:rPr lang="sl-SI" sz="4800" b="1" dirty="0" smtClean="0">
                <a:solidFill>
                  <a:schemeClr val="accent6">
                    <a:lumMod val="75000"/>
                  </a:schemeClr>
                </a:solidFill>
              </a:rPr>
              <a:t> up</a:t>
            </a:r>
          </a:p>
          <a:p>
            <a:pPr lvl="1"/>
            <a:r>
              <a:rPr lang="sl-SI" sz="4800" b="1" dirty="0" smtClean="0">
                <a:solidFill>
                  <a:schemeClr val="accent6">
                    <a:lumMod val="75000"/>
                  </a:schemeClr>
                </a:solidFill>
              </a:rPr>
              <a:t>B – </a:t>
            </a:r>
            <a:r>
              <a:rPr lang="sl-SI" sz="4800" b="1" dirty="0" err="1" smtClean="0">
                <a:solidFill>
                  <a:schemeClr val="accent6">
                    <a:lumMod val="75000"/>
                  </a:schemeClr>
                </a:solidFill>
              </a:rPr>
              <a:t>touch</a:t>
            </a:r>
            <a:r>
              <a:rPr lang="sl-SI" sz="48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sl-SI" sz="4800" b="1" dirty="0" err="1" smtClean="0">
                <a:solidFill>
                  <a:schemeClr val="accent6">
                    <a:lumMod val="75000"/>
                  </a:schemeClr>
                </a:solidFill>
              </a:rPr>
              <a:t>your</a:t>
            </a:r>
            <a:r>
              <a:rPr lang="sl-SI" sz="48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sl-SI" sz="4800" b="1" dirty="0" err="1" smtClean="0">
                <a:solidFill>
                  <a:schemeClr val="accent6">
                    <a:lumMod val="75000"/>
                  </a:schemeClr>
                </a:solidFill>
              </a:rPr>
              <a:t>nose</a:t>
            </a:r>
            <a:endParaRPr lang="sl-SI" sz="48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sl-SI" sz="4800" b="1" dirty="0" smtClean="0">
                <a:solidFill>
                  <a:schemeClr val="accent6">
                    <a:lumMod val="75000"/>
                  </a:schemeClr>
                </a:solidFill>
              </a:rPr>
              <a:t>C – </a:t>
            </a:r>
            <a:r>
              <a:rPr lang="sl-SI" sz="4800" b="1" dirty="0" err="1" smtClean="0">
                <a:solidFill>
                  <a:schemeClr val="accent6">
                    <a:lumMod val="75000"/>
                  </a:schemeClr>
                </a:solidFill>
              </a:rPr>
              <a:t>raise</a:t>
            </a:r>
            <a:r>
              <a:rPr lang="sl-SI" sz="48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sl-SI" sz="4800" b="1" dirty="0" err="1" smtClean="0">
                <a:solidFill>
                  <a:schemeClr val="accent6">
                    <a:lumMod val="75000"/>
                  </a:schemeClr>
                </a:solidFill>
              </a:rPr>
              <a:t>your</a:t>
            </a:r>
            <a:r>
              <a:rPr lang="sl-SI" sz="48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sl-SI" sz="4800" b="1" dirty="0" err="1" smtClean="0">
                <a:solidFill>
                  <a:schemeClr val="accent6">
                    <a:lumMod val="75000"/>
                  </a:schemeClr>
                </a:solidFill>
              </a:rPr>
              <a:t>hand</a:t>
            </a:r>
            <a:endParaRPr lang="sl-SI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130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sl-SI" dirty="0" smtClean="0"/>
              <a:t>Last </a:t>
            </a:r>
            <a:r>
              <a:rPr lang="sl-SI" dirty="0" err="1" smtClean="0"/>
              <a:t>Christmas</a:t>
            </a:r>
            <a:r>
              <a:rPr lang="sl-SI" dirty="0" smtClean="0"/>
              <a:t> </a:t>
            </a:r>
            <a:r>
              <a:rPr lang="sl-SI" dirty="0" err="1" smtClean="0"/>
              <a:t>my</a:t>
            </a:r>
            <a:r>
              <a:rPr lang="sl-SI" dirty="0" smtClean="0"/>
              <a:t> </a:t>
            </a:r>
            <a:r>
              <a:rPr lang="sl-SI" dirty="0" err="1" smtClean="0"/>
              <a:t>family</a:t>
            </a:r>
            <a:r>
              <a:rPr lang="sl-SI" dirty="0" smtClean="0"/>
              <a:t> </a:t>
            </a:r>
            <a:r>
              <a:rPr lang="sl-SI" dirty="0" err="1" smtClean="0"/>
              <a:t>and</a:t>
            </a:r>
            <a:r>
              <a:rPr lang="sl-SI" dirty="0" smtClean="0"/>
              <a:t> I </a:t>
            </a:r>
            <a:r>
              <a:rPr lang="sl-SI" dirty="0" err="1" smtClean="0"/>
              <a:t>decided</a:t>
            </a:r>
            <a:r>
              <a:rPr lang="sl-SI" dirty="0" smtClean="0"/>
              <a:t> to take a </a:t>
            </a:r>
            <a:r>
              <a:rPr lang="sl-SI" dirty="0" err="1" smtClean="0"/>
              <a:t>short</a:t>
            </a:r>
            <a:r>
              <a:rPr lang="sl-SI" dirty="0" smtClean="0"/>
              <a:t> </a:t>
            </a:r>
            <a:r>
              <a:rPr lang="sl-SI" dirty="0" err="1" smtClean="0"/>
              <a:t>trip</a:t>
            </a:r>
            <a:r>
              <a:rPr lang="sl-SI" dirty="0" smtClean="0"/>
              <a:t>. I </a:t>
            </a:r>
            <a:r>
              <a:rPr lang="sl-SI" dirty="0" err="1" smtClean="0"/>
              <a:t>wanted</a:t>
            </a:r>
            <a:r>
              <a:rPr lang="sl-SI" dirty="0" smtClean="0"/>
              <a:t> </a:t>
            </a:r>
            <a:r>
              <a:rPr lang="sl-SI" dirty="0" err="1" smtClean="0"/>
              <a:t>this</a:t>
            </a:r>
            <a:r>
              <a:rPr lang="sl-SI" dirty="0" smtClean="0"/>
              <a:t> </a:t>
            </a:r>
            <a:r>
              <a:rPr lang="sl-SI" dirty="0" err="1" smtClean="0"/>
              <a:t>trip</a:t>
            </a:r>
            <a:r>
              <a:rPr lang="sl-SI" dirty="0" smtClean="0"/>
              <a:t> to </a:t>
            </a:r>
            <a:r>
              <a:rPr lang="sl-SI" dirty="0" err="1" smtClean="0"/>
              <a:t>be</a:t>
            </a:r>
            <a:r>
              <a:rPr lang="sl-SI" dirty="0" smtClean="0"/>
              <a:t> a </a:t>
            </a:r>
            <a:r>
              <a:rPr lang="sl-SI" dirty="0" err="1" smtClean="0"/>
              <a:t>cultural</a:t>
            </a:r>
            <a:r>
              <a:rPr lang="sl-SI" dirty="0" smtClean="0"/>
              <a:t> </a:t>
            </a:r>
            <a:r>
              <a:rPr lang="sl-SI" dirty="0" err="1" smtClean="0"/>
              <a:t>event</a:t>
            </a:r>
            <a:r>
              <a:rPr lang="sl-SI" dirty="0" smtClean="0"/>
              <a:t>. So </a:t>
            </a:r>
            <a:r>
              <a:rPr lang="sl-SI" dirty="0" err="1" smtClean="0"/>
              <a:t>we</a:t>
            </a:r>
            <a:r>
              <a:rPr lang="sl-SI" dirty="0" smtClean="0"/>
              <a:t> </a:t>
            </a:r>
            <a:r>
              <a:rPr lang="sl-SI" dirty="0" err="1" smtClean="0"/>
              <a:t>decided</a:t>
            </a:r>
            <a:r>
              <a:rPr lang="sl-SI" dirty="0" smtClean="0"/>
              <a:t> to go to one </a:t>
            </a:r>
            <a:r>
              <a:rPr lang="sl-SI" dirty="0" err="1" smtClean="0"/>
              <a:t>European</a:t>
            </a:r>
            <a:r>
              <a:rPr lang="sl-SI" dirty="0" smtClean="0"/>
              <a:t> </a:t>
            </a:r>
            <a:r>
              <a:rPr lang="sl-SI" dirty="0" err="1" smtClean="0"/>
              <a:t>capital</a:t>
            </a:r>
            <a:r>
              <a:rPr lang="sl-SI" dirty="0" smtClean="0"/>
              <a:t>. </a:t>
            </a:r>
            <a:r>
              <a:rPr lang="sl-SI" dirty="0" err="1" smtClean="0"/>
              <a:t>We</a:t>
            </a:r>
            <a:r>
              <a:rPr lang="sl-SI" dirty="0" smtClean="0"/>
              <a:t> </a:t>
            </a:r>
            <a:r>
              <a:rPr lang="sl-SI" dirty="0" err="1" smtClean="0"/>
              <a:t>went</a:t>
            </a:r>
            <a:r>
              <a:rPr lang="sl-SI" dirty="0" smtClean="0"/>
              <a:t> to:</a:t>
            </a:r>
          </a:p>
          <a:p>
            <a:pPr lvl="1"/>
            <a:r>
              <a:rPr lang="sl-SI" sz="3600" b="1" dirty="0" smtClean="0">
                <a:solidFill>
                  <a:schemeClr val="accent6">
                    <a:lumMod val="75000"/>
                  </a:schemeClr>
                </a:solidFill>
              </a:rPr>
              <a:t>A – </a:t>
            </a:r>
            <a:r>
              <a:rPr lang="sl-SI" sz="3600" b="1" dirty="0" err="1" smtClean="0">
                <a:solidFill>
                  <a:schemeClr val="accent6">
                    <a:lumMod val="75000"/>
                  </a:schemeClr>
                </a:solidFill>
              </a:rPr>
              <a:t>Paris</a:t>
            </a:r>
            <a:endParaRPr lang="sl-SI" sz="36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sl-SI" sz="3600" b="1" dirty="0" smtClean="0">
                <a:solidFill>
                  <a:schemeClr val="accent6">
                    <a:lumMod val="75000"/>
                  </a:schemeClr>
                </a:solidFill>
              </a:rPr>
              <a:t>B – </a:t>
            </a:r>
            <a:r>
              <a:rPr lang="sl-SI" sz="3600" b="1" dirty="0" err="1" smtClean="0">
                <a:solidFill>
                  <a:schemeClr val="accent6">
                    <a:lumMod val="75000"/>
                  </a:schemeClr>
                </a:solidFill>
              </a:rPr>
              <a:t>Vienna</a:t>
            </a:r>
            <a:endParaRPr lang="sl-SI" sz="36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sl-SI" sz="3600" b="1" dirty="0" smtClean="0">
                <a:solidFill>
                  <a:schemeClr val="accent6">
                    <a:lumMod val="75000"/>
                  </a:schemeClr>
                </a:solidFill>
              </a:rPr>
              <a:t>C – Barcelona</a:t>
            </a:r>
          </a:p>
          <a:p>
            <a:pPr lvl="1"/>
            <a:endParaRPr lang="sl-SI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04664"/>
            <a:ext cx="6264696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7742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433467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sl-SI" dirty="0" err="1" smtClean="0"/>
              <a:t>Since</a:t>
            </a:r>
            <a:r>
              <a:rPr lang="sl-SI" dirty="0" smtClean="0"/>
              <a:t> </a:t>
            </a:r>
            <a:r>
              <a:rPr lang="sl-SI" dirty="0" err="1" smtClean="0"/>
              <a:t>Vienna</a:t>
            </a:r>
            <a:r>
              <a:rPr lang="sl-SI" dirty="0" smtClean="0"/>
              <a:t> is </a:t>
            </a:r>
            <a:r>
              <a:rPr lang="sl-SI" dirty="0" err="1" smtClean="0"/>
              <a:t>rather</a:t>
            </a:r>
            <a:r>
              <a:rPr lang="sl-SI" dirty="0" smtClean="0"/>
              <a:t> </a:t>
            </a:r>
            <a:r>
              <a:rPr lang="sl-SI" dirty="0" err="1" smtClean="0"/>
              <a:t>close</a:t>
            </a:r>
            <a:r>
              <a:rPr lang="sl-SI" dirty="0" smtClean="0"/>
              <a:t> to </a:t>
            </a:r>
            <a:r>
              <a:rPr lang="sl-SI" dirty="0" err="1" smtClean="0"/>
              <a:t>where</a:t>
            </a:r>
            <a:r>
              <a:rPr lang="sl-SI" dirty="0" smtClean="0"/>
              <a:t> </a:t>
            </a:r>
            <a:r>
              <a:rPr lang="sl-SI" dirty="0" err="1" smtClean="0"/>
              <a:t>we</a:t>
            </a:r>
            <a:r>
              <a:rPr lang="sl-SI" dirty="0" smtClean="0"/>
              <a:t> </a:t>
            </a:r>
            <a:r>
              <a:rPr lang="sl-SI" dirty="0" err="1" smtClean="0"/>
              <a:t>live</a:t>
            </a:r>
            <a:r>
              <a:rPr lang="sl-SI" dirty="0" smtClean="0"/>
              <a:t>, </a:t>
            </a:r>
            <a:r>
              <a:rPr lang="sl-SI" dirty="0" err="1" smtClean="0"/>
              <a:t>we</a:t>
            </a:r>
            <a:r>
              <a:rPr lang="sl-SI" dirty="0" smtClean="0"/>
              <a:t> </a:t>
            </a:r>
            <a:r>
              <a:rPr lang="sl-SI" dirty="0" err="1" smtClean="0"/>
              <a:t>went</a:t>
            </a:r>
            <a:r>
              <a:rPr lang="sl-SI" dirty="0" smtClean="0"/>
              <a:t> </a:t>
            </a:r>
            <a:r>
              <a:rPr lang="sl-SI" dirty="0" err="1" smtClean="0"/>
              <a:t>by</a:t>
            </a:r>
            <a:r>
              <a:rPr lang="sl-SI" dirty="0" smtClean="0"/>
              <a:t> car. But </a:t>
            </a:r>
            <a:r>
              <a:rPr lang="sl-SI" dirty="0" err="1" smtClean="0"/>
              <a:t>the</a:t>
            </a:r>
            <a:r>
              <a:rPr lang="sl-SI" dirty="0" smtClean="0"/>
              <a:t> car is not a </a:t>
            </a:r>
            <a:r>
              <a:rPr lang="sl-SI" dirty="0" err="1" smtClean="0"/>
              <a:t>favourite</a:t>
            </a:r>
            <a:r>
              <a:rPr lang="sl-SI" dirty="0" smtClean="0"/>
              <a:t> </a:t>
            </a:r>
            <a:r>
              <a:rPr lang="sl-SI" dirty="0" err="1" smtClean="0"/>
              <a:t>way</a:t>
            </a:r>
            <a:r>
              <a:rPr lang="sl-SI" dirty="0" smtClean="0"/>
              <a:t> </a:t>
            </a:r>
            <a:r>
              <a:rPr lang="sl-SI" dirty="0" err="1" smtClean="0"/>
              <a:t>of</a:t>
            </a:r>
            <a:r>
              <a:rPr lang="sl-SI" dirty="0" smtClean="0"/>
              <a:t> transport </a:t>
            </a:r>
            <a:r>
              <a:rPr lang="sl-SI" dirty="0" err="1" smtClean="0"/>
              <a:t>for</a:t>
            </a:r>
            <a:r>
              <a:rPr lang="sl-SI" dirty="0" smtClean="0"/>
              <a:t> </a:t>
            </a:r>
            <a:r>
              <a:rPr lang="sl-SI" dirty="0" err="1" smtClean="0"/>
              <a:t>our</a:t>
            </a:r>
            <a:r>
              <a:rPr lang="sl-SI" dirty="0" smtClean="0"/>
              <a:t> </a:t>
            </a:r>
            <a:r>
              <a:rPr lang="sl-SI" dirty="0" err="1" smtClean="0"/>
              <a:t>two</a:t>
            </a:r>
            <a:r>
              <a:rPr lang="sl-SI" dirty="0" smtClean="0"/>
              <a:t> </a:t>
            </a:r>
            <a:r>
              <a:rPr lang="sl-SI" dirty="0" err="1" smtClean="0"/>
              <a:t>girls</a:t>
            </a:r>
            <a:r>
              <a:rPr lang="sl-SI" dirty="0" smtClean="0"/>
              <a:t>. </a:t>
            </a:r>
            <a:r>
              <a:rPr lang="sl-SI" dirty="0" err="1" smtClean="0"/>
              <a:t>During</a:t>
            </a:r>
            <a:r>
              <a:rPr lang="sl-SI" dirty="0" smtClean="0"/>
              <a:t> a </a:t>
            </a:r>
            <a:r>
              <a:rPr lang="sl-SI" dirty="0" err="1" smtClean="0"/>
              <a:t>long</a:t>
            </a:r>
            <a:r>
              <a:rPr lang="sl-SI" dirty="0" smtClean="0"/>
              <a:t> </a:t>
            </a:r>
            <a:r>
              <a:rPr lang="sl-SI" dirty="0" err="1" smtClean="0"/>
              <a:t>journey</a:t>
            </a:r>
            <a:r>
              <a:rPr lang="sl-SI" dirty="0" smtClean="0"/>
              <a:t> </a:t>
            </a:r>
            <a:r>
              <a:rPr lang="sl-SI" dirty="0" err="1" smtClean="0"/>
              <a:t>they</a:t>
            </a:r>
            <a:r>
              <a:rPr lang="sl-SI" dirty="0" smtClean="0"/>
              <a:t> are </a:t>
            </a:r>
            <a:r>
              <a:rPr lang="sl-SI" dirty="0" err="1" smtClean="0"/>
              <a:t>usually</a:t>
            </a:r>
            <a:r>
              <a:rPr lang="sl-SI" dirty="0" smtClean="0"/>
              <a:t>:</a:t>
            </a:r>
          </a:p>
          <a:p>
            <a:endParaRPr lang="sl-SI" dirty="0" smtClean="0"/>
          </a:p>
          <a:p>
            <a:pPr lvl="1"/>
            <a:r>
              <a:rPr lang="sl-SI" sz="3200" dirty="0" smtClean="0">
                <a:solidFill>
                  <a:schemeClr val="accent6">
                    <a:lumMod val="75000"/>
                  </a:schemeClr>
                </a:solidFill>
              </a:rPr>
              <a:t>A – </a:t>
            </a:r>
            <a:r>
              <a:rPr lang="sl-SI" sz="3200" b="1" dirty="0" err="1" smtClean="0">
                <a:solidFill>
                  <a:srgbClr val="FF0000"/>
                </a:solidFill>
              </a:rPr>
              <a:t>annoying</a:t>
            </a:r>
            <a:r>
              <a:rPr lang="sl-SI" sz="3200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sl-SI" sz="3200" dirty="0" err="1" smtClean="0">
                <a:solidFill>
                  <a:schemeClr val="accent6">
                    <a:lumMod val="75000"/>
                  </a:schemeClr>
                </a:solidFill>
              </a:rPr>
              <a:t>because</a:t>
            </a:r>
            <a:r>
              <a:rPr lang="sl-SI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sl-SI" sz="3200" dirty="0" err="1" smtClean="0">
                <a:solidFill>
                  <a:schemeClr val="accent6">
                    <a:lumMod val="75000"/>
                  </a:schemeClr>
                </a:solidFill>
              </a:rPr>
              <a:t>they</a:t>
            </a:r>
            <a:r>
              <a:rPr lang="sl-SI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sl-SI" sz="3200" dirty="0" err="1" smtClean="0">
                <a:solidFill>
                  <a:schemeClr val="accent6">
                    <a:lumMod val="75000"/>
                  </a:schemeClr>
                </a:solidFill>
              </a:rPr>
              <a:t>fight</a:t>
            </a:r>
            <a:r>
              <a:rPr lang="sl-SI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sl-SI" sz="3200" dirty="0" err="1" smtClean="0">
                <a:solidFill>
                  <a:schemeClr val="accent6">
                    <a:lumMod val="75000"/>
                  </a:schemeClr>
                </a:solidFill>
              </a:rPr>
              <a:t>and</a:t>
            </a:r>
            <a:r>
              <a:rPr lang="sl-SI" sz="3200" dirty="0" smtClean="0">
                <a:solidFill>
                  <a:schemeClr val="accent6">
                    <a:lumMod val="75000"/>
                  </a:schemeClr>
                </a:solidFill>
              </a:rPr>
              <a:t> nag </a:t>
            </a:r>
            <a:r>
              <a:rPr lang="sl-SI" sz="3200" dirty="0" err="1" smtClean="0">
                <a:solidFill>
                  <a:schemeClr val="accent6">
                    <a:lumMod val="75000"/>
                  </a:schemeClr>
                </a:solidFill>
              </a:rPr>
              <a:t>and</a:t>
            </a:r>
            <a:r>
              <a:rPr lang="sl-SI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sl-SI" sz="3200" dirty="0" err="1" smtClean="0">
                <a:solidFill>
                  <a:schemeClr val="accent6">
                    <a:lumMod val="75000"/>
                  </a:schemeClr>
                </a:solidFill>
              </a:rPr>
              <a:t>keep</a:t>
            </a:r>
            <a:r>
              <a:rPr lang="sl-SI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sl-SI" sz="3200" dirty="0" err="1">
                <a:solidFill>
                  <a:schemeClr val="accent6">
                    <a:lumMod val="75000"/>
                  </a:schemeClr>
                </a:solidFill>
              </a:rPr>
              <a:t>asking</a:t>
            </a:r>
            <a:r>
              <a:rPr lang="sl-SI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sl-SI" sz="3200" dirty="0" err="1">
                <a:solidFill>
                  <a:schemeClr val="accent6">
                    <a:lumMod val="75000"/>
                  </a:schemeClr>
                </a:solidFill>
              </a:rPr>
              <a:t>if</a:t>
            </a:r>
            <a:r>
              <a:rPr lang="sl-SI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sl-SI" sz="3200" dirty="0" err="1">
                <a:solidFill>
                  <a:schemeClr val="accent6">
                    <a:lumMod val="75000"/>
                  </a:schemeClr>
                </a:solidFill>
              </a:rPr>
              <a:t>we</a:t>
            </a:r>
            <a:r>
              <a:rPr lang="sl-SI" sz="3200" dirty="0">
                <a:solidFill>
                  <a:schemeClr val="accent6">
                    <a:lumMod val="75000"/>
                  </a:schemeClr>
                </a:solidFill>
              </a:rPr>
              <a:t> are </a:t>
            </a:r>
            <a:r>
              <a:rPr lang="sl-SI" sz="3200" dirty="0" err="1">
                <a:solidFill>
                  <a:schemeClr val="accent6">
                    <a:lumMod val="75000"/>
                  </a:schemeClr>
                </a:solidFill>
              </a:rPr>
              <a:t>there</a:t>
            </a:r>
            <a:r>
              <a:rPr lang="sl-SI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sl-SI" sz="3200" dirty="0" err="1">
                <a:solidFill>
                  <a:schemeClr val="accent6">
                    <a:lumMod val="75000"/>
                  </a:schemeClr>
                </a:solidFill>
              </a:rPr>
              <a:t>yet</a:t>
            </a:r>
            <a:r>
              <a:rPr lang="sl-SI" sz="3200" dirty="0">
                <a:solidFill>
                  <a:schemeClr val="accent6">
                    <a:lumMod val="75000"/>
                  </a:schemeClr>
                </a:solidFill>
              </a:rPr>
              <a:t>. </a:t>
            </a:r>
            <a:endParaRPr lang="sl-SI" sz="32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sl-SI" sz="3200" dirty="0" smtClean="0">
                <a:solidFill>
                  <a:schemeClr val="accent6">
                    <a:lumMod val="75000"/>
                  </a:schemeClr>
                </a:solidFill>
              </a:rPr>
              <a:t>B – </a:t>
            </a:r>
            <a:r>
              <a:rPr lang="sl-SI" sz="3200" b="1" dirty="0" err="1" smtClean="0">
                <a:solidFill>
                  <a:srgbClr val="FF0000"/>
                </a:solidFill>
              </a:rPr>
              <a:t>pleasant</a:t>
            </a:r>
            <a:r>
              <a:rPr lang="sl-SI" sz="3200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sl-SI" sz="3200" dirty="0" err="1" smtClean="0">
                <a:solidFill>
                  <a:schemeClr val="accent6">
                    <a:lumMod val="75000"/>
                  </a:schemeClr>
                </a:solidFill>
              </a:rPr>
              <a:t>because</a:t>
            </a:r>
            <a:r>
              <a:rPr lang="sl-SI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sl-SI" sz="3200" dirty="0" err="1" smtClean="0">
                <a:solidFill>
                  <a:schemeClr val="accent6">
                    <a:lumMod val="75000"/>
                  </a:schemeClr>
                </a:solidFill>
              </a:rPr>
              <a:t>they</a:t>
            </a:r>
            <a:r>
              <a:rPr lang="sl-SI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sl-SI" sz="3200" dirty="0" err="1" smtClean="0">
                <a:solidFill>
                  <a:schemeClr val="accent6">
                    <a:lumMod val="75000"/>
                  </a:schemeClr>
                </a:solidFill>
              </a:rPr>
              <a:t>sleep</a:t>
            </a:r>
            <a:endParaRPr lang="sl-SI" sz="32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sl-SI" sz="3200" dirty="0" smtClean="0">
                <a:solidFill>
                  <a:schemeClr val="accent6">
                    <a:lumMod val="75000"/>
                  </a:schemeClr>
                </a:solidFill>
              </a:rPr>
              <a:t>C – </a:t>
            </a:r>
            <a:r>
              <a:rPr lang="sl-SI" sz="3200" b="1" dirty="0" err="1" smtClean="0">
                <a:solidFill>
                  <a:srgbClr val="FF0000"/>
                </a:solidFill>
              </a:rPr>
              <a:t>messy</a:t>
            </a:r>
            <a:r>
              <a:rPr lang="sl-SI" sz="3200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sl-SI" sz="3200" dirty="0" err="1" smtClean="0">
                <a:solidFill>
                  <a:schemeClr val="accent6">
                    <a:lumMod val="75000"/>
                  </a:schemeClr>
                </a:solidFill>
              </a:rPr>
              <a:t>because</a:t>
            </a:r>
            <a:r>
              <a:rPr lang="sl-SI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sl-SI" sz="3200" dirty="0" err="1" smtClean="0">
                <a:solidFill>
                  <a:schemeClr val="accent6">
                    <a:lumMod val="75000"/>
                  </a:schemeClr>
                </a:solidFill>
              </a:rPr>
              <a:t>they</a:t>
            </a:r>
            <a:r>
              <a:rPr lang="sl-SI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sl-SI" sz="3200" dirty="0" err="1" smtClean="0">
                <a:solidFill>
                  <a:schemeClr val="accent6">
                    <a:lumMod val="75000"/>
                  </a:schemeClr>
                </a:solidFill>
              </a:rPr>
              <a:t>eat</a:t>
            </a:r>
            <a:r>
              <a:rPr lang="sl-SI" sz="3200" dirty="0" smtClean="0">
                <a:solidFill>
                  <a:schemeClr val="accent6">
                    <a:lumMod val="75000"/>
                  </a:schemeClr>
                </a:solidFill>
              </a:rPr>
              <a:t> in </a:t>
            </a:r>
            <a:r>
              <a:rPr lang="sl-SI" sz="3200" dirty="0" err="1" smtClean="0">
                <a:solidFill>
                  <a:schemeClr val="accent6">
                    <a:lumMod val="75000"/>
                  </a:schemeClr>
                </a:solidFill>
              </a:rPr>
              <a:t>the</a:t>
            </a:r>
            <a:r>
              <a:rPr lang="sl-SI" sz="3200" dirty="0" smtClean="0">
                <a:solidFill>
                  <a:schemeClr val="accent6">
                    <a:lumMod val="75000"/>
                  </a:schemeClr>
                </a:solidFill>
              </a:rPr>
              <a:t> car</a:t>
            </a:r>
            <a:endParaRPr lang="sl-SI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PoljeZBesedilom 3"/>
          <p:cNvSpPr txBox="1"/>
          <p:nvPr/>
        </p:nvSpPr>
        <p:spPr>
          <a:xfrm>
            <a:off x="2771800" y="2636912"/>
            <a:ext cx="3960440" cy="769441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sl-SI" sz="4400" b="1" dirty="0">
                <a:solidFill>
                  <a:srgbClr val="00B050"/>
                </a:solidFill>
              </a:rPr>
              <a:t>A</a:t>
            </a:r>
            <a:r>
              <a:rPr lang="sl-SI" sz="4400" b="1" dirty="0" smtClean="0">
                <a:solidFill>
                  <a:srgbClr val="00B050"/>
                </a:solidFill>
              </a:rPr>
              <a:t> – nag, </a:t>
            </a:r>
            <a:r>
              <a:rPr lang="sl-SI" sz="4400" b="1" dirty="0" err="1" smtClean="0">
                <a:solidFill>
                  <a:srgbClr val="00B050"/>
                </a:solidFill>
              </a:rPr>
              <a:t>fight</a:t>
            </a:r>
            <a:r>
              <a:rPr lang="sl-SI" sz="4400" b="1" dirty="0" smtClean="0">
                <a:solidFill>
                  <a:srgbClr val="00B050"/>
                </a:solidFill>
              </a:rPr>
              <a:t> </a:t>
            </a:r>
            <a:endParaRPr lang="sl-SI" sz="4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633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sl-SI" dirty="0" err="1" smtClean="0"/>
              <a:t>Once</a:t>
            </a:r>
            <a:r>
              <a:rPr lang="sl-SI" dirty="0" smtClean="0"/>
              <a:t> </a:t>
            </a:r>
            <a:r>
              <a:rPr lang="sl-SI" dirty="0" err="1" smtClean="0"/>
              <a:t>we</a:t>
            </a:r>
            <a:r>
              <a:rPr lang="sl-SI" dirty="0" smtClean="0"/>
              <a:t> </a:t>
            </a:r>
            <a:r>
              <a:rPr lang="sl-SI" dirty="0" err="1" smtClean="0"/>
              <a:t>arrive</a:t>
            </a:r>
            <a:r>
              <a:rPr lang="sl-SI" dirty="0" smtClean="0"/>
              <a:t> to </a:t>
            </a:r>
            <a:r>
              <a:rPr lang="sl-SI" dirty="0" err="1" smtClean="0"/>
              <a:t>the</a:t>
            </a:r>
            <a:r>
              <a:rPr lang="sl-SI" dirty="0" smtClean="0"/>
              <a:t> centre </a:t>
            </a:r>
            <a:r>
              <a:rPr lang="sl-SI" dirty="0" err="1" smtClean="0"/>
              <a:t>of</a:t>
            </a:r>
            <a:r>
              <a:rPr lang="sl-SI" dirty="0" smtClean="0"/>
              <a:t> </a:t>
            </a:r>
            <a:r>
              <a:rPr lang="sl-SI" dirty="0" err="1" smtClean="0"/>
              <a:t>Vienna</a:t>
            </a:r>
            <a:r>
              <a:rPr lang="sl-SI" dirty="0" smtClean="0"/>
              <a:t>, </a:t>
            </a:r>
            <a:r>
              <a:rPr lang="sl-SI" dirty="0" err="1" smtClean="0"/>
              <a:t>we</a:t>
            </a:r>
            <a:r>
              <a:rPr lang="sl-SI" dirty="0" smtClean="0"/>
              <a:t> </a:t>
            </a:r>
            <a:r>
              <a:rPr lang="sl-SI" dirty="0" err="1" smtClean="0"/>
              <a:t>had</a:t>
            </a:r>
            <a:r>
              <a:rPr lang="sl-SI" dirty="0" smtClean="0"/>
              <a:t> to park </a:t>
            </a:r>
            <a:r>
              <a:rPr lang="sl-SI" dirty="0" err="1" smtClean="0"/>
              <a:t>the</a:t>
            </a:r>
            <a:r>
              <a:rPr lang="sl-SI" dirty="0" smtClean="0"/>
              <a:t> car. </a:t>
            </a:r>
            <a:r>
              <a:rPr lang="sl-SI" dirty="0" err="1" smtClean="0"/>
              <a:t>When</a:t>
            </a:r>
            <a:r>
              <a:rPr lang="sl-SI" dirty="0" smtClean="0"/>
              <a:t> </a:t>
            </a:r>
            <a:r>
              <a:rPr lang="sl-SI" dirty="0" err="1" smtClean="0"/>
              <a:t>my</a:t>
            </a:r>
            <a:r>
              <a:rPr lang="sl-SI" dirty="0" smtClean="0"/>
              <a:t> </a:t>
            </a:r>
            <a:r>
              <a:rPr lang="sl-SI" dirty="0" err="1" smtClean="0"/>
              <a:t>husband</a:t>
            </a:r>
            <a:r>
              <a:rPr lang="sl-SI" dirty="0" smtClean="0"/>
              <a:t> </a:t>
            </a:r>
            <a:r>
              <a:rPr lang="sl-SI" dirty="0" err="1" smtClean="0"/>
              <a:t>saw</a:t>
            </a:r>
            <a:r>
              <a:rPr lang="sl-SI" dirty="0" smtClean="0"/>
              <a:t> </a:t>
            </a:r>
            <a:r>
              <a:rPr lang="sl-SI" dirty="0" err="1" smtClean="0"/>
              <a:t>this</a:t>
            </a:r>
            <a:r>
              <a:rPr lang="sl-SI" dirty="0" smtClean="0"/>
              <a:t> sign, </a:t>
            </a:r>
            <a:r>
              <a:rPr lang="sl-SI" dirty="0" err="1" smtClean="0"/>
              <a:t>he</a:t>
            </a:r>
            <a:r>
              <a:rPr lang="sl-SI" dirty="0" smtClean="0"/>
              <a:t> </a:t>
            </a:r>
            <a:r>
              <a:rPr lang="sl-SI" dirty="0" err="1" smtClean="0"/>
              <a:t>said</a:t>
            </a:r>
            <a:r>
              <a:rPr lang="sl-SI" dirty="0" smtClean="0"/>
              <a:t> </a:t>
            </a:r>
            <a:r>
              <a:rPr lang="sl-SI" dirty="0" err="1" smtClean="0"/>
              <a:t>perfect</a:t>
            </a:r>
            <a:r>
              <a:rPr lang="sl-SI" dirty="0" smtClean="0"/>
              <a:t>. </a:t>
            </a:r>
            <a:r>
              <a:rPr lang="sl-SI" dirty="0" err="1" smtClean="0"/>
              <a:t>What</a:t>
            </a:r>
            <a:r>
              <a:rPr lang="sl-SI" dirty="0" smtClean="0"/>
              <a:t> </a:t>
            </a:r>
            <a:r>
              <a:rPr lang="sl-SI" dirty="0" err="1" smtClean="0"/>
              <a:t>did</a:t>
            </a:r>
            <a:r>
              <a:rPr lang="sl-SI" dirty="0" smtClean="0"/>
              <a:t> </a:t>
            </a:r>
            <a:r>
              <a:rPr lang="sl-SI" dirty="0" err="1" smtClean="0"/>
              <a:t>he</a:t>
            </a:r>
            <a:r>
              <a:rPr lang="sl-SI" dirty="0" smtClean="0"/>
              <a:t> </a:t>
            </a:r>
            <a:r>
              <a:rPr lang="sl-SI" dirty="0" err="1" smtClean="0"/>
              <a:t>see</a:t>
            </a:r>
            <a:r>
              <a:rPr lang="sl-SI" dirty="0" smtClean="0"/>
              <a:t>:</a:t>
            </a:r>
          </a:p>
          <a:p>
            <a:pPr marL="0" indent="0">
              <a:buNone/>
            </a:pPr>
            <a:endParaRPr lang="sl-SI" dirty="0" smtClean="0"/>
          </a:p>
          <a:p>
            <a:pPr lvl="1"/>
            <a:r>
              <a:rPr lang="sl-SI" sz="3200" b="1" dirty="0" smtClean="0">
                <a:solidFill>
                  <a:srgbClr val="FFC000"/>
                </a:solidFill>
              </a:rPr>
              <a:t>A – </a:t>
            </a:r>
            <a:r>
              <a:rPr lang="sl-SI" sz="3200" b="1" dirty="0" err="1" smtClean="0">
                <a:solidFill>
                  <a:srgbClr val="FFC000"/>
                </a:solidFill>
              </a:rPr>
              <a:t>free</a:t>
            </a:r>
            <a:r>
              <a:rPr lang="sl-SI" sz="3200" b="1" dirty="0" smtClean="0">
                <a:solidFill>
                  <a:srgbClr val="FFC000"/>
                </a:solidFill>
              </a:rPr>
              <a:t> </a:t>
            </a:r>
            <a:r>
              <a:rPr lang="sl-SI" sz="3200" b="1" dirty="0" err="1" smtClean="0">
                <a:solidFill>
                  <a:srgbClr val="FFC000"/>
                </a:solidFill>
              </a:rPr>
              <a:t>parking</a:t>
            </a:r>
            <a:r>
              <a:rPr lang="sl-SI" sz="3200" b="1" dirty="0" smtClean="0">
                <a:solidFill>
                  <a:srgbClr val="FFC000"/>
                </a:solidFill>
              </a:rPr>
              <a:t> sign</a:t>
            </a:r>
          </a:p>
          <a:p>
            <a:pPr lvl="1"/>
            <a:r>
              <a:rPr lang="sl-SI" sz="3200" b="1" dirty="0" smtClean="0">
                <a:solidFill>
                  <a:srgbClr val="FFC000"/>
                </a:solidFill>
              </a:rPr>
              <a:t>B – a </a:t>
            </a:r>
            <a:r>
              <a:rPr lang="sl-SI" sz="3200" b="1" dirty="0" err="1" smtClean="0">
                <a:solidFill>
                  <a:srgbClr val="FFC000"/>
                </a:solidFill>
              </a:rPr>
              <a:t>parking</a:t>
            </a:r>
            <a:r>
              <a:rPr lang="sl-SI" sz="3200" b="1" dirty="0" smtClean="0">
                <a:solidFill>
                  <a:srgbClr val="FFC000"/>
                </a:solidFill>
              </a:rPr>
              <a:t> </a:t>
            </a:r>
            <a:r>
              <a:rPr lang="sl-SI" sz="3200" b="1" dirty="0" err="1" smtClean="0">
                <a:solidFill>
                  <a:srgbClr val="FFC000"/>
                </a:solidFill>
              </a:rPr>
              <a:t>near</a:t>
            </a:r>
            <a:r>
              <a:rPr lang="sl-SI" sz="3200" b="1" dirty="0" smtClean="0">
                <a:solidFill>
                  <a:srgbClr val="FFC000"/>
                </a:solidFill>
              </a:rPr>
              <a:t> a </a:t>
            </a:r>
            <a:r>
              <a:rPr lang="sl-SI" sz="3200" b="1" dirty="0" err="1" smtClean="0">
                <a:solidFill>
                  <a:srgbClr val="FFC000"/>
                </a:solidFill>
              </a:rPr>
              <a:t>steak</a:t>
            </a:r>
            <a:r>
              <a:rPr lang="sl-SI" sz="3200" b="1" dirty="0" smtClean="0">
                <a:solidFill>
                  <a:srgbClr val="FFC000"/>
                </a:solidFill>
              </a:rPr>
              <a:t> </a:t>
            </a:r>
            <a:r>
              <a:rPr lang="sl-SI" sz="3200" b="1" dirty="0" err="1" smtClean="0">
                <a:solidFill>
                  <a:srgbClr val="FFC000"/>
                </a:solidFill>
              </a:rPr>
              <a:t>house</a:t>
            </a:r>
            <a:endParaRPr lang="sl-SI" sz="3200" b="1" dirty="0" smtClean="0">
              <a:solidFill>
                <a:srgbClr val="FFC000"/>
              </a:solidFill>
            </a:endParaRPr>
          </a:p>
          <a:p>
            <a:pPr lvl="1"/>
            <a:r>
              <a:rPr lang="sl-SI" sz="3200" b="1" dirty="0" smtClean="0">
                <a:solidFill>
                  <a:srgbClr val="FFC000"/>
                </a:solidFill>
              </a:rPr>
              <a:t>C – a </a:t>
            </a:r>
            <a:r>
              <a:rPr lang="sl-SI" sz="3200" b="1" dirty="0" err="1" smtClean="0">
                <a:solidFill>
                  <a:srgbClr val="FFC000"/>
                </a:solidFill>
              </a:rPr>
              <a:t>parking</a:t>
            </a:r>
            <a:r>
              <a:rPr lang="sl-SI" sz="3200" b="1" dirty="0" smtClean="0">
                <a:solidFill>
                  <a:srgbClr val="FFC000"/>
                </a:solidFill>
              </a:rPr>
              <a:t> lot in front </a:t>
            </a:r>
            <a:r>
              <a:rPr lang="sl-SI" sz="3200" b="1" dirty="0" err="1" smtClean="0">
                <a:solidFill>
                  <a:srgbClr val="FFC000"/>
                </a:solidFill>
              </a:rPr>
              <a:t>of</a:t>
            </a:r>
            <a:r>
              <a:rPr lang="sl-SI" sz="3200" b="1" dirty="0" smtClean="0">
                <a:solidFill>
                  <a:srgbClr val="FFC000"/>
                </a:solidFill>
              </a:rPr>
              <a:t> </a:t>
            </a:r>
            <a:r>
              <a:rPr lang="sl-SI" sz="3200" b="1" dirty="0" err="1" smtClean="0">
                <a:solidFill>
                  <a:srgbClr val="FFC000"/>
                </a:solidFill>
              </a:rPr>
              <a:t>an</a:t>
            </a:r>
            <a:r>
              <a:rPr lang="sl-SI" sz="3200" b="1" dirty="0" smtClean="0">
                <a:solidFill>
                  <a:srgbClr val="FFC000"/>
                </a:solidFill>
              </a:rPr>
              <a:t> opera </a:t>
            </a:r>
            <a:r>
              <a:rPr lang="sl-SI" sz="3200" b="1" dirty="0" err="1" smtClean="0">
                <a:solidFill>
                  <a:srgbClr val="FFC000"/>
                </a:solidFill>
              </a:rPr>
              <a:t>house</a:t>
            </a:r>
            <a:endParaRPr lang="sl-SI" sz="3200" b="1" dirty="0">
              <a:solidFill>
                <a:srgbClr val="FFC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04664"/>
            <a:ext cx="4032448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5799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976664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sl-SI" sz="3600" dirty="0" smtClean="0"/>
              <a:t>In </a:t>
            </a:r>
            <a:r>
              <a:rPr lang="sl-SI" sz="3600" dirty="0" err="1" smtClean="0"/>
              <a:t>Vienna</a:t>
            </a:r>
            <a:r>
              <a:rPr lang="sl-SI" sz="3600" dirty="0" smtClean="0"/>
              <a:t> </a:t>
            </a:r>
            <a:r>
              <a:rPr lang="sl-SI" sz="3600" dirty="0" err="1" smtClean="0"/>
              <a:t>we</a:t>
            </a:r>
            <a:r>
              <a:rPr lang="sl-SI" sz="3600" dirty="0" smtClean="0"/>
              <a:t> </a:t>
            </a:r>
            <a:r>
              <a:rPr lang="sl-SI" sz="3600" dirty="0" err="1" smtClean="0"/>
              <a:t>wanted</a:t>
            </a:r>
            <a:r>
              <a:rPr lang="sl-SI" sz="3600" dirty="0" smtClean="0"/>
              <a:t> to </a:t>
            </a:r>
            <a:r>
              <a:rPr lang="sl-SI" sz="3600" dirty="0" err="1" smtClean="0"/>
              <a:t>show</a:t>
            </a:r>
            <a:r>
              <a:rPr lang="sl-SI" sz="3600" dirty="0" smtClean="0"/>
              <a:t> </a:t>
            </a:r>
            <a:r>
              <a:rPr lang="sl-SI" sz="3600" dirty="0" err="1" smtClean="0"/>
              <a:t>the</a:t>
            </a:r>
            <a:r>
              <a:rPr lang="sl-SI" sz="3600" dirty="0" smtClean="0"/>
              <a:t> </a:t>
            </a:r>
            <a:r>
              <a:rPr lang="sl-SI" sz="3600" dirty="0" err="1" smtClean="0"/>
              <a:t>girls</a:t>
            </a:r>
            <a:r>
              <a:rPr lang="sl-SI" sz="3600" dirty="0" smtClean="0"/>
              <a:t> </a:t>
            </a:r>
            <a:r>
              <a:rPr lang="sl-SI" sz="3600" dirty="0" err="1" smtClean="0"/>
              <a:t>The</a:t>
            </a:r>
            <a:r>
              <a:rPr lang="sl-SI" sz="3600" dirty="0" smtClean="0"/>
              <a:t> Opera </a:t>
            </a:r>
            <a:r>
              <a:rPr lang="sl-SI" sz="3600" dirty="0" err="1" smtClean="0"/>
              <a:t>house</a:t>
            </a:r>
            <a:r>
              <a:rPr lang="sl-SI" sz="3600" dirty="0" smtClean="0"/>
              <a:t>, </a:t>
            </a:r>
            <a:r>
              <a:rPr lang="sl-SI" sz="3600" dirty="0" err="1" smtClean="0"/>
              <a:t>the</a:t>
            </a:r>
            <a:r>
              <a:rPr lang="sl-SI" sz="3600" dirty="0" smtClean="0"/>
              <a:t> </a:t>
            </a:r>
            <a:r>
              <a:rPr lang="sl-SI" sz="3600" dirty="0" err="1" smtClean="0"/>
              <a:t>Hofburg</a:t>
            </a:r>
            <a:r>
              <a:rPr lang="sl-SI" sz="3600" dirty="0" smtClean="0"/>
              <a:t> – </a:t>
            </a:r>
            <a:r>
              <a:rPr lang="sl-SI" sz="3600" dirty="0" err="1" smtClean="0"/>
              <a:t>the</a:t>
            </a:r>
            <a:r>
              <a:rPr lang="sl-SI" sz="3600" dirty="0" smtClean="0"/>
              <a:t> </a:t>
            </a:r>
            <a:r>
              <a:rPr lang="sl-SI" sz="3600" dirty="0" err="1" smtClean="0"/>
              <a:t>royal</a:t>
            </a:r>
            <a:r>
              <a:rPr lang="sl-SI" sz="3600" dirty="0" smtClean="0"/>
              <a:t> </a:t>
            </a:r>
            <a:r>
              <a:rPr lang="sl-SI" sz="3600" dirty="0" err="1" smtClean="0"/>
              <a:t>palace</a:t>
            </a:r>
            <a:r>
              <a:rPr lang="sl-SI" sz="3600" dirty="0" smtClean="0"/>
              <a:t> </a:t>
            </a:r>
            <a:r>
              <a:rPr lang="sl-SI" sz="3600" dirty="0" err="1" smtClean="0"/>
              <a:t>and</a:t>
            </a:r>
            <a:r>
              <a:rPr lang="sl-SI" sz="3600" dirty="0" smtClean="0"/>
              <a:t> </a:t>
            </a:r>
            <a:r>
              <a:rPr lang="sl-SI" sz="3600" dirty="0" err="1" smtClean="0"/>
              <a:t>the</a:t>
            </a:r>
            <a:r>
              <a:rPr lang="sl-SI" sz="3600" dirty="0" smtClean="0"/>
              <a:t> </a:t>
            </a:r>
            <a:r>
              <a:rPr lang="sl-SI" sz="3600" dirty="0" err="1" smtClean="0"/>
              <a:t>Christmas</a:t>
            </a:r>
            <a:r>
              <a:rPr lang="sl-SI" sz="3600" dirty="0" smtClean="0"/>
              <a:t> market in </a:t>
            </a:r>
            <a:r>
              <a:rPr lang="sl-SI" sz="3600" dirty="0" err="1" smtClean="0"/>
              <a:t>the</a:t>
            </a:r>
            <a:r>
              <a:rPr lang="sl-SI" sz="3600" dirty="0" smtClean="0"/>
              <a:t> park. But as </a:t>
            </a:r>
            <a:r>
              <a:rPr lang="sl-SI" sz="3600" dirty="0" err="1" smtClean="0"/>
              <a:t>we</a:t>
            </a:r>
            <a:r>
              <a:rPr lang="sl-SI" sz="3600" dirty="0" smtClean="0"/>
              <a:t> </a:t>
            </a:r>
            <a:r>
              <a:rPr lang="sl-SI" sz="3600" dirty="0" err="1" smtClean="0"/>
              <a:t>were</a:t>
            </a:r>
            <a:r>
              <a:rPr lang="sl-SI" sz="3600" dirty="0" smtClean="0"/>
              <a:t> </a:t>
            </a:r>
            <a:r>
              <a:rPr lang="sl-SI" sz="3600" dirty="0" err="1" smtClean="0"/>
              <a:t>passing</a:t>
            </a:r>
            <a:r>
              <a:rPr lang="sl-SI" sz="3600" dirty="0" smtClean="0"/>
              <a:t> a </a:t>
            </a:r>
            <a:r>
              <a:rPr lang="sl-SI" sz="3600" dirty="0" err="1" smtClean="0"/>
              <a:t>gallery</a:t>
            </a:r>
            <a:r>
              <a:rPr lang="sl-SI" sz="3600" dirty="0" smtClean="0"/>
              <a:t> </a:t>
            </a:r>
            <a:r>
              <a:rPr lang="sl-SI" sz="3600" dirty="0" err="1" smtClean="0"/>
              <a:t>called</a:t>
            </a:r>
            <a:r>
              <a:rPr lang="sl-SI" sz="3600" dirty="0" smtClean="0"/>
              <a:t> Albertina, </a:t>
            </a:r>
            <a:r>
              <a:rPr lang="sl-SI" sz="3600" dirty="0" err="1" smtClean="0"/>
              <a:t>we</a:t>
            </a:r>
            <a:r>
              <a:rPr lang="sl-SI" sz="3600" dirty="0" smtClean="0"/>
              <a:t> </a:t>
            </a:r>
            <a:r>
              <a:rPr lang="sl-SI" sz="3600" dirty="0" err="1" smtClean="0"/>
              <a:t>decided</a:t>
            </a:r>
            <a:r>
              <a:rPr lang="sl-SI" sz="3600" dirty="0" smtClean="0"/>
              <a:t> to go in </a:t>
            </a:r>
            <a:r>
              <a:rPr lang="sl-SI" sz="3600" dirty="0" err="1" smtClean="0"/>
              <a:t>there</a:t>
            </a:r>
            <a:r>
              <a:rPr lang="sl-SI" sz="3600" dirty="0" smtClean="0"/>
              <a:t> </a:t>
            </a:r>
            <a:r>
              <a:rPr lang="sl-SI" sz="3600" dirty="0" err="1" smtClean="0"/>
              <a:t>first</a:t>
            </a:r>
            <a:r>
              <a:rPr lang="sl-SI" sz="3600" dirty="0" smtClean="0"/>
              <a:t>. </a:t>
            </a:r>
            <a:r>
              <a:rPr lang="sl-SI" sz="3600" dirty="0" err="1" smtClean="0"/>
              <a:t>Why</a:t>
            </a:r>
            <a:r>
              <a:rPr lang="sl-SI" sz="3600" dirty="0" smtClean="0"/>
              <a:t>:</a:t>
            </a:r>
          </a:p>
          <a:p>
            <a:pPr lvl="1"/>
            <a:r>
              <a:rPr lang="sl-SI" sz="3200" b="1" dirty="0" smtClean="0">
                <a:solidFill>
                  <a:schemeClr val="accent6"/>
                </a:solidFill>
              </a:rPr>
              <a:t>A –</a:t>
            </a:r>
            <a:r>
              <a:rPr lang="sl-SI" sz="3200" b="1" dirty="0" err="1" smtClean="0">
                <a:solidFill>
                  <a:schemeClr val="accent6"/>
                </a:solidFill>
              </a:rPr>
              <a:t>the</a:t>
            </a:r>
            <a:r>
              <a:rPr lang="sl-SI" sz="3200" b="1" dirty="0" smtClean="0">
                <a:solidFill>
                  <a:schemeClr val="accent6"/>
                </a:solidFill>
              </a:rPr>
              <a:t> </a:t>
            </a:r>
            <a:r>
              <a:rPr lang="sl-SI" sz="3200" b="1" dirty="0" err="1" smtClean="0">
                <a:solidFill>
                  <a:schemeClr val="accent6"/>
                </a:solidFill>
              </a:rPr>
              <a:t>entry</a:t>
            </a:r>
            <a:r>
              <a:rPr lang="sl-SI" sz="3200" b="1" dirty="0" smtClean="0">
                <a:solidFill>
                  <a:schemeClr val="accent6"/>
                </a:solidFill>
              </a:rPr>
              <a:t> </a:t>
            </a:r>
            <a:r>
              <a:rPr lang="sl-SI" sz="3200" b="1" dirty="0" err="1" smtClean="0">
                <a:solidFill>
                  <a:schemeClr val="accent6"/>
                </a:solidFill>
              </a:rPr>
              <a:t>for</a:t>
            </a:r>
            <a:r>
              <a:rPr lang="sl-SI" sz="3200" b="1" dirty="0" smtClean="0">
                <a:solidFill>
                  <a:schemeClr val="accent6"/>
                </a:solidFill>
              </a:rPr>
              <a:t> </a:t>
            </a:r>
            <a:r>
              <a:rPr lang="sl-SI" sz="3200" b="1" dirty="0" err="1" smtClean="0">
                <a:solidFill>
                  <a:schemeClr val="accent6"/>
                </a:solidFill>
              </a:rPr>
              <a:t>children</a:t>
            </a:r>
            <a:r>
              <a:rPr lang="sl-SI" sz="3200" b="1" dirty="0" smtClean="0">
                <a:solidFill>
                  <a:schemeClr val="accent6"/>
                </a:solidFill>
              </a:rPr>
              <a:t> </a:t>
            </a:r>
            <a:r>
              <a:rPr lang="sl-SI" sz="3200" b="1" dirty="0" err="1" smtClean="0">
                <a:solidFill>
                  <a:schemeClr val="accent6"/>
                </a:solidFill>
              </a:rPr>
              <a:t>was</a:t>
            </a:r>
            <a:r>
              <a:rPr lang="sl-SI" sz="3200" b="1" dirty="0" smtClean="0">
                <a:solidFill>
                  <a:schemeClr val="accent6"/>
                </a:solidFill>
              </a:rPr>
              <a:t> </a:t>
            </a:r>
            <a:r>
              <a:rPr lang="sl-SI" sz="3200" b="1" dirty="0" err="1" smtClean="0">
                <a:solidFill>
                  <a:schemeClr val="accent6"/>
                </a:solidFill>
              </a:rPr>
              <a:t>free</a:t>
            </a:r>
            <a:endParaRPr lang="sl-SI" sz="3200" b="1" dirty="0" smtClean="0">
              <a:solidFill>
                <a:schemeClr val="accent6"/>
              </a:solidFill>
            </a:endParaRPr>
          </a:p>
          <a:p>
            <a:pPr lvl="1"/>
            <a:r>
              <a:rPr lang="sl-SI" sz="3200" b="1" dirty="0" smtClean="0">
                <a:solidFill>
                  <a:schemeClr val="accent6"/>
                </a:solidFill>
              </a:rPr>
              <a:t>B – </a:t>
            </a:r>
            <a:r>
              <a:rPr lang="sl-SI" sz="3200" b="1" dirty="0" err="1" smtClean="0">
                <a:solidFill>
                  <a:schemeClr val="accent6"/>
                </a:solidFill>
              </a:rPr>
              <a:t>we</a:t>
            </a:r>
            <a:r>
              <a:rPr lang="sl-SI" sz="3200" b="1" dirty="0" smtClean="0">
                <a:solidFill>
                  <a:schemeClr val="accent6"/>
                </a:solidFill>
              </a:rPr>
              <a:t> </a:t>
            </a:r>
            <a:r>
              <a:rPr lang="sl-SI" sz="3200" b="1" dirty="0" err="1" smtClean="0">
                <a:solidFill>
                  <a:schemeClr val="accent6"/>
                </a:solidFill>
              </a:rPr>
              <a:t>saw</a:t>
            </a:r>
            <a:r>
              <a:rPr lang="sl-SI" sz="3200" b="1" dirty="0" smtClean="0">
                <a:solidFill>
                  <a:schemeClr val="accent6"/>
                </a:solidFill>
              </a:rPr>
              <a:t> a </a:t>
            </a:r>
            <a:r>
              <a:rPr lang="sl-SI" sz="3200" b="1" dirty="0" err="1" smtClean="0">
                <a:solidFill>
                  <a:schemeClr val="accent6"/>
                </a:solidFill>
              </a:rPr>
              <a:t>family</a:t>
            </a:r>
            <a:r>
              <a:rPr lang="sl-SI" sz="3200" b="1" dirty="0" smtClean="0">
                <a:solidFill>
                  <a:schemeClr val="accent6"/>
                </a:solidFill>
              </a:rPr>
              <a:t> </a:t>
            </a:r>
            <a:r>
              <a:rPr lang="sl-SI" sz="3200" b="1" dirty="0" err="1" smtClean="0">
                <a:solidFill>
                  <a:schemeClr val="accent6"/>
                </a:solidFill>
              </a:rPr>
              <a:t>we</a:t>
            </a:r>
            <a:r>
              <a:rPr lang="sl-SI" sz="3200" b="1" dirty="0" smtClean="0">
                <a:solidFill>
                  <a:schemeClr val="accent6"/>
                </a:solidFill>
              </a:rPr>
              <a:t> </a:t>
            </a:r>
            <a:r>
              <a:rPr lang="sl-SI" sz="3200" b="1" dirty="0" err="1" smtClean="0">
                <a:solidFill>
                  <a:schemeClr val="accent6"/>
                </a:solidFill>
              </a:rPr>
              <a:t>recognised</a:t>
            </a:r>
            <a:endParaRPr lang="sl-SI" sz="3200" b="1" dirty="0" smtClean="0">
              <a:solidFill>
                <a:schemeClr val="accent6"/>
              </a:solidFill>
            </a:endParaRPr>
          </a:p>
          <a:p>
            <a:pPr lvl="1"/>
            <a:r>
              <a:rPr lang="sl-SI" sz="3200" b="1" dirty="0" smtClean="0">
                <a:solidFill>
                  <a:schemeClr val="accent6"/>
                </a:solidFill>
              </a:rPr>
              <a:t>C – </a:t>
            </a:r>
            <a:r>
              <a:rPr lang="sl-SI" sz="3200" b="1" dirty="0" err="1" smtClean="0">
                <a:solidFill>
                  <a:schemeClr val="accent6"/>
                </a:solidFill>
              </a:rPr>
              <a:t>they</a:t>
            </a:r>
            <a:r>
              <a:rPr lang="sl-SI" sz="3200" b="1" dirty="0" smtClean="0">
                <a:solidFill>
                  <a:schemeClr val="accent6"/>
                </a:solidFill>
              </a:rPr>
              <a:t> </a:t>
            </a:r>
            <a:r>
              <a:rPr lang="sl-SI" sz="3200" b="1" dirty="0" err="1" smtClean="0">
                <a:solidFill>
                  <a:schemeClr val="accent6"/>
                </a:solidFill>
              </a:rPr>
              <a:t>had</a:t>
            </a:r>
            <a:r>
              <a:rPr lang="sl-SI" sz="3200" b="1" dirty="0" smtClean="0">
                <a:solidFill>
                  <a:schemeClr val="accent6"/>
                </a:solidFill>
              </a:rPr>
              <a:t> </a:t>
            </a:r>
            <a:r>
              <a:rPr lang="sl-SI" sz="3200" b="1" dirty="0" err="1" smtClean="0">
                <a:solidFill>
                  <a:schemeClr val="accent6"/>
                </a:solidFill>
              </a:rPr>
              <a:t>works</a:t>
            </a:r>
            <a:r>
              <a:rPr lang="sl-SI" sz="3200" b="1" dirty="0" smtClean="0">
                <a:solidFill>
                  <a:schemeClr val="accent6"/>
                </a:solidFill>
              </a:rPr>
              <a:t> </a:t>
            </a:r>
            <a:r>
              <a:rPr lang="sl-SI" sz="3200" b="1" dirty="0" err="1" smtClean="0">
                <a:solidFill>
                  <a:schemeClr val="accent6"/>
                </a:solidFill>
              </a:rPr>
              <a:t>of</a:t>
            </a:r>
            <a:r>
              <a:rPr lang="sl-SI" sz="3200" b="1" dirty="0" smtClean="0">
                <a:solidFill>
                  <a:schemeClr val="accent6"/>
                </a:solidFill>
              </a:rPr>
              <a:t> Picasso, Munch </a:t>
            </a:r>
            <a:r>
              <a:rPr lang="sl-SI" sz="3200" b="1" dirty="0" err="1" smtClean="0">
                <a:solidFill>
                  <a:schemeClr val="accent6"/>
                </a:solidFill>
              </a:rPr>
              <a:t>and</a:t>
            </a:r>
            <a:r>
              <a:rPr lang="sl-SI" sz="3200" b="1" dirty="0" smtClean="0">
                <a:solidFill>
                  <a:schemeClr val="accent6"/>
                </a:solidFill>
              </a:rPr>
              <a:t> Van </a:t>
            </a:r>
            <a:r>
              <a:rPr lang="sl-SI" sz="3200" b="1" dirty="0" err="1" smtClean="0">
                <a:solidFill>
                  <a:schemeClr val="accent6"/>
                </a:solidFill>
              </a:rPr>
              <a:t>Gogh</a:t>
            </a:r>
            <a:endParaRPr lang="sl-SI" sz="3200" b="1" dirty="0">
              <a:solidFill>
                <a:schemeClr val="accent6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5" t="14896" r="33463" b="11667"/>
          <a:stretch/>
        </p:blipFill>
        <p:spPr bwMode="auto">
          <a:xfrm>
            <a:off x="899592" y="548679"/>
            <a:ext cx="7488832" cy="6013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5375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3426" y="0"/>
            <a:ext cx="11290852" cy="7056784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49" b="41501"/>
          <a:stretch/>
        </p:blipFill>
        <p:spPr>
          <a:xfrm>
            <a:off x="-914416" y="5301208"/>
            <a:ext cx="10972832" cy="1080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8693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sl-SI" dirty="0" err="1" smtClean="0"/>
              <a:t>The</a:t>
            </a:r>
            <a:r>
              <a:rPr lang="sl-SI" dirty="0" smtClean="0"/>
              <a:t> </a:t>
            </a:r>
            <a:r>
              <a:rPr lang="sl-SI" dirty="0" err="1" smtClean="0"/>
              <a:t>gallery</a:t>
            </a:r>
            <a:r>
              <a:rPr lang="sl-SI" dirty="0" smtClean="0"/>
              <a:t> is a </a:t>
            </a:r>
            <a:r>
              <a:rPr lang="sl-SI" dirty="0" err="1" smtClean="0"/>
              <a:t>beautiful</a:t>
            </a:r>
            <a:r>
              <a:rPr lang="sl-SI" dirty="0" smtClean="0"/>
              <a:t> </a:t>
            </a:r>
            <a:r>
              <a:rPr lang="sl-SI" dirty="0" err="1" smtClean="0"/>
              <a:t>building</a:t>
            </a:r>
            <a:r>
              <a:rPr lang="sl-SI" dirty="0" smtClean="0"/>
              <a:t> </a:t>
            </a:r>
            <a:r>
              <a:rPr lang="sl-SI" dirty="0" err="1" smtClean="0"/>
              <a:t>with</a:t>
            </a:r>
            <a:r>
              <a:rPr lang="sl-SI" dirty="0" smtClean="0"/>
              <a:t> a lot </a:t>
            </a:r>
            <a:r>
              <a:rPr lang="sl-SI" dirty="0" err="1" smtClean="0"/>
              <a:t>of</a:t>
            </a:r>
            <a:r>
              <a:rPr lang="sl-SI" dirty="0" smtClean="0"/>
              <a:t> </a:t>
            </a:r>
            <a:r>
              <a:rPr lang="sl-SI" dirty="0" err="1" smtClean="0"/>
              <a:t>famous</a:t>
            </a:r>
            <a:r>
              <a:rPr lang="sl-SI" dirty="0" smtClean="0"/>
              <a:t> </a:t>
            </a:r>
            <a:r>
              <a:rPr lang="sl-SI" dirty="0" err="1" smtClean="0"/>
              <a:t>works</a:t>
            </a:r>
            <a:r>
              <a:rPr lang="sl-SI" dirty="0" smtClean="0"/>
              <a:t> </a:t>
            </a:r>
            <a:r>
              <a:rPr lang="sl-SI" dirty="0" err="1" smtClean="0"/>
              <a:t>of</a:t>
            </a:r>
            <a:r>
              <a:rPr lang="sl-SI" dirty="0" smtClean="0"/>
              <a:t> </a:t>
            </a:r>
            <a:r>
              <a:rPr lang="sl-SI" dirty="0" err="1" smtClean="0"/>
              <a:t>art</a:t>
            </a:r>
            <a:r>
              <a:rPr lang="sl-SI" dirty="0" smtClean="0"/>
              <a:t> </a:t>
            </a:r>
            <a:r>
              <a:rPr lang="sl-SI" dirty="0" err="1" smtClean="0"/>
              <a:t>and</a:t>
            </a:r>
            <a:r>
              <a:rPr lang="sl-SI" dirty="0" smtClean="0"/>
              <a:t> </a:t>
            </a:r>
            <a:r>
              <a:rPr lang="sl-SI" dirty="0" err="1" smtClean="0"/>
              <a:t>already</a:t>
            </a:r>
            <a:r>
              <a:rPr lang="sl-SI" dirty="0" smtClean="0"/>
              <a:t> in </a:t>
            </a:r>
            <a:r>
              <a:rPr lang="sl-SI" dirty="0" err="1" smtClean="0"/>
              <a:t>the</a:t>
            </a:r>
            <a:r>
              <a:rPr lang="sl-SI" dirty="0" smtClean="0"/>
              <a:t> </a:t>
            </a:r>
            <a:r>
              <a:rPr lang="sl-SI" dirty="0" err="1" smtClean="0"/>
              <a:t>lobby</a:t>
            </a:r>
            <a:r>
              <a:rPr lang="sl-SI" dirty="0" smtClean="0"/>
              <a:t> I </a:t>
            </a:r>
            <a:r>
              <a:rPr lang="sl-SI" dirty="0" err="1" smtClean="0"/>
              <a:t>started</a:t>
            </a:r>
            <a:r>
              <a:rPr lang="sl-SI" dirty="0" smtClean="0"/>
              <a:t> </a:t>
            </a:r>
            <a:r>
              <a:rPr lang="sl-SI" dirty="0" err="1" smtClean="0"/>
              <a:t>motivating</a:t>
            </a:r>
            <a:r>
              <a:rPr lang="sl-SI" dirty="0" smtClean="0"/>
              <a:t> </a:t>
            </a:r>
            <a:r>
              <a:rPr lang="sl-SI" dirty="0" err="1" smtClean="0"/>
              <a:t>the</a:t>
            </a:r>
            <a:r>
              <a:rPr lang="sl-SI" dirty="0" smtClean="0"/>
              <a:t> </a:t>
            </a:r>
            <a:r>
              <a:rPr lang="sl-SI" dirty="0" err="1" smtClean="0"/>
              <a:t>girls</a:t>
            </a:r>
            <a:r>
              <a:rPr lang="sl-SI" dirty="0" smtClean="0"/>
              <a:t> </a:t>
            </a:r>
            <a:r>
              <a:rPr lang="sl-SI" dirty="0" err="1" smtClean="0"/>
              <a:t>for</a:t>
            </a:r>
            <a:r>
              <a:rPr lang="sl-SI" dirty="0" smtClean="0"/>
              <a:t> </a:t>
            </a:r>
            <a:r>
              <a:rPr lang="sl-SI" dirty="0" err="1" smtClean="0"/>
              <a:t>art</a:t>
            </a:r>
            <a:r>
              <a:rPr lang="sl-SI" dirty="0" smtClean="0"/>
              <a:t>, </a:t>
            </a:r>
            <a:r>
              <a:rPr lang="sl-SI" dirty="0" err="1" smtClean="0"/>
              <a:t>especially</a:t>
            </a:r>
            <a:r>
              <a:rPr lang="sl-SI" dirty="0" smtClean="0"/>
              <a:t> </a:t>
            </a:r>
            <a:r>
              <a:rPr lang="sl-SI" dirty="0" err="1" smtClean="0"/>
              <a:t>when</a:t>
            </a:r>
            <a:r>
              <a:rPr lang="sl-SI" dirty="0" smtClean="0"/>
              <a:t> </a:t>
            </a:r>
            <a:r>
              <a:rPr lang="sl-SI" dirty="0" err="1" smtClean="0"/>
              <a:t>we</a:t>
            </a:r>
            <a:r>
              <a:rPr lang="sl-SI" dirty="0" smtClean="0"/>
              <a:t> </a:t>
            </a:r>
            <a:r>
              <a:rPr lang="sl-SI" dirty="0" err="1" smtClean="0"/>
              <a:t>saw</a:t>
            </a:r>
            <a:r>
              <a:rPr lang="sl-SI" dirty="0" smtClean="0"/>
              <a:t> </a:t>
            </a:r>
            <a:r>
              <a:rPr lang="sl-SI" dirty="0" err="1" smtClean="0"/>
              <a:t>they</a:t>
            </a:r>
            <a:r>
              <a:rPr lang="sl-SI" dirty="0" smtClean="0"/>
              <a:t> </a:t>
            </a:r>
            <a:r>
              <a:rPr lang="sl-SI" dirty="0" err="1" smtClean="0"/>
              <a:t>have</a:t>
            </a:r>
            <a:r>
              <a:rPr lang="sl-SI" dirty="0" smtClean="0"/>
              <a:t> „</a:t>
            </a:r>
            <a:r>
              <a:rPr lang="sl-SI" dirty="0" err="1" smtClean="0"/>
              <a:t>The</a:t>
            </a:r>
            <a:r>
              <a:rPr lang="sl-SI" dirty="0" smtClean="0"/>
              <a:t> </a:t>
            </a:r>
            <a:r>
              <a:rPr lang="sl-SI" dirty="0" err="1" smtClean="0"/>
              <a:t>Scream</a:t>
            </a:r>
            <a:r>
              <a:rPr lang="sl-SI" dirty="0" smtClean="0"/>
              <a:t> </a:t>
            </a:r>
            <a:r>
              <a:rPr lang="sl-SI" dirty="0" err="1" smtClean="0"/>
              <a:t>by</a:t>
            </a:r>
            <a:r>
              <a:rPr lang="sl-SI" dirty="0" smtClean="0"/>
              <a:t> Munch“. </a:t>
            </a:r>
            <a:r>
              <a:rPr lang="sl-SI" dirty="0" err="1" smtClean="0"/>
              <a:t>After</a:t>
            </a:r>
            <a:r>
              <a:rPr lang="sl-SI" dirty="0" smtClean="0"/>
              <a:t> </a:t>
            </a:r>
            <a:r>
              <a:rPr lang="sl-SI" dirty="0" err="1" smtClean="0"/>
              <a:t>that</a:t>
            </a:r>
            <a:r>
              <a:rPr lang="sl-SI" dirty="0" smtClean="0"/>
              <a:t> </a:t>
            </a:r>
            <a:r>
              <a:rPr lang="sl-SI" dirty="0" err="1" smtClean="0"/>
              <a:t>the</a:t>
            </a:r>
            <a:r>
              <a:rPr lang="sl-SI" dirty="0" smtClean="0"/>
              <a:t> </a:t>
            </a:r>
            <a:r>
              <a:rPr lang="sl-SI" dirty="0" err="1" smtClean="0"/>
              <a:t>girls</a:t>
            </a:r>
            <a:r>
              <a:rPr lang="sl-SI" dirty="0" smtClean="0"/>
              <a:t> </a:t>
            </a:r>
            <a:r>
              <a:rPr lang="sl-SI" dirty="0" err="1" smtClean="0"/>
              <a:t>were</a:t>
            </a:r>
            <a:r>
              <a:rPr lang="sl-SI" dirty="0" smtClean="0"/>
              <a:t>:</a:t>
            </a:r>
          </a:p>
          <a:p>
            <a:pPr lvl="1"/>
            <a:r>
              <a:rPr lang="sl-SI" sz="3200" b="1" dirty="0" smtClean="0">
                <a:solidFill>
                  <a:srgbClr val="FFC000"/>
                </a:solidFill>
              </a:rPr>
              <a:t>A – </a:t>
            </a:r>
            <a:r>
              <a:rPr lang="sl-SI" sz="3200" b="1" dirty="0" err="1" smtClean="0">
                <a:solidFill>
                  <a:srgbClr val="FFC000"/>
                </a:solidFill>
              </a:rPr>
              <a:t>annoying</a:t>
            </a:r>
            <a:r>
              <a:rPr lang="sl-SI" sz="3200" b="1" dirty="0" smtClean="0">
                <a:solidFill>
                  <a:srgbClr val="FFC000"/>
                </a:solidFill>
              </a:rPr>
              <a:t>, </a:t>
            </a:r>
            <a:r>
              <a:rPr lang="sl-SI" sz="3200" b="1" dirty="0" err="1" smtClean="0">
                <a:solidFill>
                  <a:srgbClr val="FFC000"/>
                </a:solidFill>
              </a:rPr>
              <a:t>because</a:t>
            </a:r>
            <a:r>
              <a:rPr lang="sl-SI" sz="3200" b="1" dirty="0" smtClean="0">
                <a:solidFill>
                  <a:srgbClr val="FFC000"/>
                </a:solidFill>
              </a:rPr>
              <a:t> </a:t>
            </a:r>
            <a:r>
              <a:rPr lang="sl-SI" sz="3200" b="1" dirty="0" err="1" smtClean="0">
                <a:solidFill>
                  <a:srgbClr val="FFC000"/>
                </a:solidFill>
              </a:rPr>
              <a:t>they</a:t>
            </a:r>
            <a:r>
              <a:rPr lang="sl-SI" sz="3200" b="1" dirty="0" smtClean="0">
                <a:solidFill>
                  <a:srgbClr val="FFC000"/>
                </a:solidFill>
              </a:rPr>
              <a:t> </a:t>
            </a:r>
            <a:r>
              <a:rPr lang="sl-SI" sz="3200" b="1" dirty="0" err="1" smtClean="0">
                <a:solidFill>
                  <a:srgbClr val="FFC000"/>
                </a:solidFill>
              </a:rPr>
              <a:t>were</a:t>
            </a:r>
            <a:r>
              <a:rPr lang="sl-SI" sz="3200" b="1" dirty="0" smtClean="0">
                <a:solidFill>
                  <a:srgbClr val="FFC000"/>
                </a:solidFill>
              </a:rPr>
              <a:t> bored </a:t>
            </a:r>
            <a:r>
              <a:rPr lang="sl-SI" sz="3200" b="1" dirty="0" err="1" smtClean="0">
                <a:solidFill>
                  <a:srgbClr val="FFC000"/>
                </a:solidFill>
              </a:rPr>
              <a:t>and</a:t>
            </a:r>
            <a:r>
              <a:rPr lang="sl-SI" sz="3200" b="1" dirty="0" smtClean="0">
                <a:solidFill>
                  <a:srgbClr val="FFC000"/>
                </a:solidFill>
              </a:rPr>
              <a:t> </a:t>
            </a:r>
            <a:r>
              <a:rPr lang="sl-SI" sz="3200" b="1" dirty="0" err="1" smtClean="0">
                <a:solidFill>
                  <a:srgbClr val="FFC000"/>
                </a:solidFill>
              </a:rPr>
              <a:t>hungry</a:t>
            </a:r>
            <a:endParaRPr lang="sl-SI" sz="3200" b="1" dirty="0" smtClean="0">
              <a:solidFill>
                <a:srgbClr val="FFC000"/>
              </a:solidFill>
            </a:endParaRPr>
          </a:p>
          <a:p>
            <a:pPr lvl="1"/>
            <a:r>
              <a:rPr lang="sl-SI" sz="3200" b="1" dirty="0" smtClean="0">
                <a:solidFill>
                  <a:srgbClr val="FFC000"/>
                </a:solidFill>
              </a:rPr>
              <a:t>B – </a:t>
            </a:r>
            <a:r>
              <a:rPr lang="sl-SI" sz="3200" b="1" dirty="0" err="1" smtClean="0">
                <a:solidFill>
                  <a:srgbClr val="FFC000"/>
                </a:solidFill>
              </a:rPr>
              <a:t>worrying</a:t>
            </a:r>
            <a:r>
              <a:rPr lang="sl-SI" sz="3200" b="1" dirty="0" smtClean="0">
                <a:solidFill>
                  <a:srgbClr val="FFC000"/>
                </a:solidFill>
              </a:rPr>
              <a:t>, </a:t>
            </a:r>
            <a:r>
              <a:rPr lang="sl-SI" sz="3200" b="1" dirty="0" err="1" smtClean="0">
                <a:solidFill>
                  <a:srgbClr val="FFC000"/>
                </a:solidFill>
              </a:rPr>
              <a:t>because</a:t>
            </a:r>
            <a:r>
              <a:rPr lang="sl-SI" sz="3200" b="1" dirty="0" smtClean="0">
                <a:solidFill>
                  <a:srgbClr val="FFC000"/>
                </a:solidFill>
              </a:rPr>
              <a:t> </a:t>
            </a:r>
            <a:r>
              <a:rPr lang="sl-SI" sz="3200" b="1" dirty="0" err="1" smtClean="0">
                <a:solidFill>
                  <a:srgbClr val="FFC000"/>
                </a:solidFill>
              </a:rPr>
              <a:t>they</a:t>
            </a:r>
            <a:r>
              <a:rPr lang="sl-SI" sz="3200" b="1" dirty="0" smtClean="0">
                <a:solidFill>
                  <a:srgbClr val="FFC000"/>
                </a:solidFill>
              </a:rPr>
              <a:t> </a:t>
            </a:r>
            <a:r>
              <a:rPr lang="sl-SI" sz="3200" b="1" dirty="0" err="1" smtClean="0">
                <a:solidFill>
                  <a:srgbClr val="FFC000"/>
                </a:solidFill>
              </a:rPr>
              <a:t>were</a:t>
            </a:r>
            <a:r>
              <a:rPr lang="sl-SI" sz="3200" b="1" dirty="0" smtClean="0">
                <a:solidFill>
                  <a:srgbClr val="FFC000"/>
                </a:solidFill>
              </a:rPr>
              <a:t> </a:t>
            </a:r>
            <a:r>
              <a:rPr lang="sl-SI" sz="3200" b="1" dirty="0" err="1" smtClean="0">
                <a:solidFill>
                  <a:srgbClr val="FFC000"/>
                </a:solidFill>
              </a:rPr>
              <a:t>running</a:t>
            </a:r>
            <a:r>
              <a:rPr lang="sl-SI" sz="3200" b="1" dirty="0" smtClean="0">
                <a:solidFill>
                  <a:srgbClr val="FFC000"/>
                </a:solidFill>
              </a:rPr>
              <a:t> </a:t>
            </a:r>
            <a:r>
              <a:rPr lang="sl-SI" sz="3200" b="1" dirty="0" err="1" smtClean="0">
                <a:solidFill>
                  <a:srgbClr val="FFC000"/>
                </a:solidFill>
              </a:rPr>
              <a:t>around</a:t>
            </a:r>
            <a:r>
              <a:rPr lang="sl-SI" sz="3200" b="1" dirty="0" smtClean="0">
                <a:solidFill>
                  <a:srgbClr val="FFC000"/>
                </a:solidFill>
              </a:rPr>
              <a:t> </a:t>
            </a:r>
            <a:r>
              <a:rPr lang="sl-SI" sz="3200" b="1" dirty="0" err="1" smtClean="0">
                <a:solidFill>
                  <a:srgbClr val="FFC000"/>
                </a:solidFill>
              </a:rPr>
              <a:t>and</a:t>
            </a:r>
            <a:r>
              <a:rPr lang="sl-SI" sz="3200" b="1" dirty="0" smtClean="0">
                <a:solidFill>
                  <a:srgbClr val="FFC000"/>
                </a:solidFill>
              </a:rPr>
              <a:t> </a:t>
            </a:r>
            <a:r>
              <a:rPr lang="sl-SI" sz="3200" b="1" dirty="0" err="1" smtClean="0">
                <a:solidFill>
                  <a:srgbClr val="FFC000"/>
                </a:solidFill>
              </a:rPr>
              <a:t>might</a:t>
            </a:r>
            <a:r>
              <a:rPr lang="sl-SI" sz="3200" b="1" dirty="0" smtClean="0">
                <a:solidFill>
                  <a:srgbClr val="FFC000"/>
                </a:solidFill>
              </a:rPr>
              <a:t> </a:t>
            </a:r>
            <a:r>
              <a:rPr lang="sl-SI" sz="3200" b="1" dirty="0" err="1" smtClean="0">
                <a:solidFill>
                  <a:srgbClr val="FFC000"/>
                </a:solidFill>
              </a:rPr>
              <a:t>knock</a:t>
            </a:r>
            <a:r>
              <a:rPr lang="sl-SI" sz="3200" b="1" dirty="0" smtClean="0">
                <a:solidFill>
                  <a:srgbClr val="FFC000"/>
                </a:solidFill>
              </a:rPr>
              <a:t> </a:t>
            </a:r>
            <a:r>
              <a:rPr lang="sl-SI" sz="3200" b="1" dirty="0" err="1" smtClean="0">
                <a:solidFill>
                  <a:srgbClr val="FFC000"/>
                </a:solidFill>
              </a:rPr>
              <a:t>something</a:t>
            </a:r>
            <a:r>
              <a:rPr lang="sl-SI" sz="3200" b="1" dirty="0" smtClean="0">
                <a:solidFill>
                  <a:srgbClr val="FFC000"/>
                </a:solidFill>
              </a:rPr>
              <a:t> </a:t>
            </a:r>
            <a:r>
              <a:rPr lang="sl-SI" sz="3200" b="1" dirty="0" err="1" smtClean="0">
                <a:solidFill>
                  <a:srgbClr val="FFC000"/>
                </a:solidFill>
              </a:rPr>
              <a:t>down</a:t>
            </a:r>
            <a:endParaRPr lang="sl-SI" sz="3200" b="1" dirty="0" smtClean="0">
              <a:solidFill>
                <a:srgbClr val="FFC000"/>
              </a:solidFill>
            </a:endParaRPr>
          </a:p>
          <a:p>
            <a:pPr lvl="1"/>
            <a:r>
              <a:rPr lang="sl-SI" sz="3200" b="1" dirty="0" smtClean="0">
                <a:solidFill>
                  <a:srgbClr val="FFC000"/>
                </a:solidFill>
              </a:rPr>
              <a:t>C – </a:t>
            </a:r>
            <a:r>
              <a:rPr lang="sl-SI" sz="3200" b="1" dirty="0" err="1" smtClean="0">
                <a:solidFill>
                  <a:srgbClr val="FFC000"/>
                </a:solidFill>
              </a:rPr>
              <a:t>interested</a:t>
            </a:r>
            <a:r>
              <a:rPr lang="sl-SI" sz="3200" b="1" dirty="0" smtClean="0">
                <a:solidFill>
                  <a:srgbClr val="FFC000"/>
                </a:solidFill>
              </a:rPr>
              <a:t> in </a:t>
            </a:r>
            <a:r>
              <a:rPr lang="sl-SI" sz="3200" b="1" dirty="0" err="1" smtClean="0">
                <a:solidFill>
                  <a:srgbClr val="FFC000"/>
                </a:solidFill>
              </a:rPr>
              <a:t>art</a:t>
            </a:r>
            <a:endParaRPr lang="sl-SI" sz="3200" b="1" dirty="0">
              <a:solidFill>
                <a:srgbClr val="FFC000"/>
              </a:solidFill>
            </a:endParaRPr>
          </a:p>
        </p:txBody>
      </p:sp>
      <p:sp>
        <p:nvSpPr>
          <p:cNvPr id="4" name="PoljeZBesedilom 3"/>
          <p:cNvSpPr txBox="1"/>
          <p:nvPr/>
        </p:nvSpPr>
        <p:spPr>
          <a:xfrm>
            <a:off x="827584" y="5621725"/>
            <a:ext cx="7600356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sl-SI" sz="4000" b="1" dirty="0" smtClean="0">
                <a:solidFill>
                  <a:srgbClr val="FF0000"/>
                </a:solidFill>
              </a:rPr>
              <a:t>C – </a:t>
            </a:r>
            <a:r>
              <a:rPr lang="sl-SI" sz="4000" b="1" dirty="0" err="1" smtClean="0">
                <a:solidFill>
                  <a:srgbClr val="FF0000"/>
                </a:solidFill>
              </a:rPr>
              <a:t>contrary</a:t>
            </a:r>
            <a:r>
              <a:rPr lang="sl-SI" sz="4000" b="1" dirty="0" smtClean="0">
                <a:solidFill>
                  <a:srgbClr val="FF0000"/>
                </a:solidFill>
              </a:rPr>
              <a:t> to </a:t>
            </a:r>
            <a:r>
              <a:rPr lang="sl-SI" sz="4000" b="1" dirty="0" err="1" smtClean="0">
                <a:solidFill>
                  <a:srgbClr val="FF0000"/>
                </a:solidFill>
              </a:rPr>
              <a:t>my</a:t>
            </a:r>
            <a:r>
              <a:rPr lang="sl-SI" sz="4000" b="1" dirty="0" smtClean="0">
                <a:solidFill>
                  <a:srgbClr val="FF0000"/>
                </a:solidFill>
              </a:rPr>
              <a:t> </a:t>
            </a:r>
            <a:r>
              <a:rPr lang="sl-SI" sz="4000" b="1" dirty="0" err="1" smtClean="0">
                <a:solidFill>
                  <a:srgbClr val="FF0000"/>
                </a:solidFill>
              </a:rPr>
              <a:t>expectations</a:t>
            </a:r>
            <a:endParaRPr lang="sl-SI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173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433467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sl-SI" dirty="0" err="1" smtClean="0"/>
              <a:t>We</a:t>
            </a:r>
            <a:r>
              <a:rPr lang="sl-SI" dirty="0" smtClean="0"/>
              <a:t> </a:t>
            </a:r>
            <a:r>
              <a:rPr lang="sl-SI" dirty="0" err="1" smtClean="0"/>
              <a:t>saw</a:t>
            </a:r>
            <a:r>
              <a:rPr lang="sl-SI" dirty="0" smtClean="0"/>
              <a:t> </a:t>
            </a:r>
            <a:r>
              <a:rPr lang="sl-SI" dirty="0" err="1" smtClean="0"/>
              <a:t>the</a:t>
            </a:r>
            <a:r>
              <a:rPr lang="sl-SI" dirty="0" smtClean="0"/>
              <a:t> </a:t>
            </a:r>
            <a:r>
              <a:rPr lang="sl-SI" dirty="0" err="1" smtClean="0"/>
              <a:t>works</a:t>
            </a:r>
            <a:r>
              <a:rPr lang="sl-SI" dirty="0" smtClean="0"/>
              <a:t> </a:t>
            </a:r>
            <a:r>
              <a:rPr lang="sl-SI" dirty="0" err="1" smtClean="0"/>
              <a:t>of</a:t>
            </a:r>
            <a:r>
              <a:rPr lang="sl-SI" dirty="0" smtClean="0"/>
              <a:t> Munch, Picasso, Degas </a:t>
            </a:r>
            <a:r>
              <a:rPr lang="sl-SI" dirty="0" err="1" smtClean="0"/>
              <a:t>and</a:t>
            </a:r>
            <a:r>
              <a:rPr lang="sl-SI" dirty="0" smtClean="0"/>
              <a:t> </a:t>
            </a:r>
            <a:r>
              <a:rPr lang="sl-SI" dirty="0" err="1" smtClean="0"/>
              <a:t>other</a:t>
            </a:r>
            <a:r>
              <a:rPr lang="sl-SI" dirty="0" smtClean="0"/>
              <a:t> </a:t>
            </a:r>
            <a:r>
              <a:rPr lang="sl-SI" dirty="0" err="1" smtClean="0"/>
              <a:t>impressionists</a:t>
            </a:r>
            <a:r>
              <a:rPr lang="sl-SI" dirty="0" smtClean="0"/>
              <a:t> </a:t>
            </a:r>
            <a:r>
              <a:rPr lang="sl-SI" dirty="0" err="1" smtClean="0"/>
              <a:t>and</a:t>
            </a:r>
            <a:r>
              <a:rPr lang="sl-SI" dirty="0" smtClean="0"/>
              <a:t> </a:t>
            </a:r>
            <a:r>
              <a:rPr lang="sl-SI" dirty="0" err="1" smtClean="0"/>
              <a:t>the</a:t>
            </a:r>
            <a:r>
              <a:rPr lang="sl-SI" dirty="0" smtClean="0"/>
              <a:t> </a:t>
            </a:r>
            <a:r>
              <a:rPr lang="sl-SI" dirty="0" err="1" smtClean="0"/>
              <a:t>girls</a:t>
            </a:r>
            <a:r>
              <a:rPr lang="sl-SI" dirty="0" smtClean="0"/>
              <a:t> </a:t>
            </a:r>
            <a:r>
              <a:rPr lang="sl-SI" dirty="0" err="1" smtClean="0"/>
              <a:t>were</a:t>
            </a:r>
            <a:r>
              <a:rPr lang="sl-SI" dirty="0" smtClean="0"/>
              <a:t> </a:t>
            </a:r>
            <a:r>
              <a:rPr lang="sl-SI" dirty="0" err="1" smtClean="0"/>
              <a:t>simply</a:t>
            </a:r>
            <a:r>
              <a:rPr lang="sl-SI" dirty="0" smtClean="0"/>
              <a:t> </a:t>
            </a:r>
            <a:r>
              <a:rPr lang="sl-SI" dirty="0" err="1" smtClean="0"/>
              <a:t>amazing</a:t>
            </a:r>
            <a:r>
              <a:rPr lang="sl-SI" dirty="0" smtClean="0"/>
              <a:t>, </a:t>
            </a:r>
            <a:r>
              <a:rPr lang="sl-SI" dirty="0" err="1" smtClean="0"/>
              <a:t>until</a:t>
            </a:r>
            <a:r>
              <a:rPr lang="sl-SI" dirty="0" smtClean="0"/>
              <a:t> </a:t>
            </a:r>
            <a:r>
              <a:rPr lang="sl-SI" dirty="0" err="1" smtClean="0"/>
              <a:t>something</a:t>
            </a:r>
            <a:r>
              <a:rPr lang="sl-SI" dirty="0" smtClean="0"/>
              <a:t> </a:t>
            </a:r>
            <a:r>
              <a:rPr lang="sl-SI" dirty="0" err="1" smtClean="0"/>
              <a:t>unthinkable</a:t>
            </a:r>
            <a:r>
              <a:rPr lang="sl-SI" dirty="0" smtClean="0"/>
              <a:t> </a:t>
            </a:r>
            <a:r>
              <a:rPr lang="sl-SI" dirty="0" err="1" smtClean="0"/>
              <a:t>happened</a:t>
            </a:r>
            <a:r>
              <a:rPr lang="sl-SI" dirty="0" smtClean="0"/>
              <a:t>:</a:t>
            </a:r>
          </a:p>
          <a:p>
            <a:pPr lvl="1"/>
            <a:r>
              <a:rPr lang="sl-SI" sz="3200" b="1" dirty="0" smtClean="0">
                <a:solidFill>
                  <a:schemeClr val="accent6"/>
                </a:solidFill>
              </a:rPr>
              <a:t>A – </a:t>
            </a:r>
            <a:r>
              <a:rPr lang="sl-SI" sz="3200" b="1" dirty="0" err="1" smtClean="0">
                <a:solidFill>
                  <a:schemeClr val="accent6"/>
                </a:solidFill>
              </a:rPr>
              <a:t>The</a:t>
            </a:r>
            <a:r>
              <a:rPr lang="sl-SI" sz="3200" b="1" dirty="0" smtClean="0">
                <a:solidFill>
                  <a:schemeClr val="accent6"/>
                </a:solidFill>
              </a:rPr>
              <a:t> </a:t>
            </a:r>
            <a:r>
              <a:rPr lang="sl-SI" sz="3200" b="1" dirty="0" err="1" smtClean="0">
                <a:solidFill>
                  <a:schemeClr val="accent6"/>
                </a:solidFill>
              </a:rPr>
              <a:t>fire</a:t>
            </a:r>
            <a:r>
              <a:rPr lang="sl-SI" sz="3200" b="1" dirty="0" smtClean="0">
                <a:solidFill>
                  <a:schemeClr val="accent6"/>
                </a:solidFill>
              </a:rPr>
              <a:t> alarm </a:t>
            </a:r>
            <a:r>
              <a:rPr lang="sl-SI" sz="3200" b="1" dirty="0" err="1" smtClean="0">
                <a:solidFill>
                  <a:schemeClr val="accent6"/>
                </a:solidFill>
              </a:rPr>
              <a:t>went</a:t>
            </a:r>
            <a:r>
              <a:rPr lang="sl-SI" sz="3200" b="1" dirty="0" smtClean="0">
                <a:solidFill>
                  <a:schemeClr val="accent6"/>
                </a:solidFill>
              </a:rPr>
              <a:t> on </a:t>
            </a:r>
            <a:r>
              <a:rPr lang="sl-SI" sz="3200" b="1" dirty="0" err="1" smtClean="0">
                <a:solidFill>
                  <a:schemeClr val="accent6"/>
                </a:solidFill>
              </a:rPr>
              <a:t>and</a:t>
            </a:r>
            <a:r>
              <a:rPr lang="sl-SI" sz="3200" b="1" dirty="0" smtClean="0">
                <a:solidFill>
                  <a:schemeClr val="accent6"/>
                </a:solidFill>
              </a:rPr>
              <a:t> </a:t>
            </a:r>
            <a:r>
              <a:rPr lang="sl-SI" sz="3200" b="1" dirty="0" err="1" smtClean="0">
                <a:solidFill>
                  <a:schemeClr val="accent6"/>
                </a:solidFill>
              </a:rPr>
              <a:t>we</a:t>
            </a:r>
            <a:r>
              <a:rPr lang="sl-SI" sz="3200" b="1" dirty="0" smtClean="0">
                <a:solidFill>
                  <a:schemeClr val="accent6"/>
                </a:solidFill>
              </a:rPr>
              <a:t> </a:t>
            </a:r>
            <a:r>
              <a:rPr lang="sl-SI" sz="3200" b="1" dirty="0" err="1" smtClean="0">
                <a:solidFill>
                  <a:schemeClr val="accent6"/>
                </a:solidFill>
              </a:rPr>
              <a:t>had</a:t>
            </a:r>
            <a:r>
              <a:rPr lang="sl-SI" sz="3200" b="1" dirty="0" smtClean="0">
                <a:solidFill>
                  <a:schemeClr val="accent6"/>
                </a:solidFill>
              </a:rPr>
              <a:t> to </a:t>
            </a:r>
            <a:r>
              <a:rPr lang="sl-SI" sz="3200" b="1" dirty="0" err="1" smtClean="0">
                <a:solidFill>
                  <a:schemeClr val="accent6"/>
                </a:solidFill>
              </a:rPr>
              <a:t>leave</a:t>
            </a:r>
            <a:r>
              <a:rPr lang="sl-SI" sz="3200" b="1" dirty="0" smtClean="0">
                <a:solidFill>
                  <a:schemeClr val="accent6"/>
                </a:solidFill>
              </a:rPr>
              <a:t> </a:t>
            </a:r>
            <a:r>
              <a:rPr lang="sl-SI" sz="3200" b="1" dirty="0" err="1" smtClean="0">
                <a:solidFill>
                  <a:schemeClr val="accent6"/>
                </a:solidFill>
              </a:rPr>
              <a:t>the</a:t>
            </a:r>
            <a:r>
              <a:rPr lang="sl-SI" sz="3200" b="1" dirty="0" smtClean="0">
                <a:solidFill>
                  <a:schemeClr val="accent6"/>
                </a:solidFill>
              </a:rPr>
              <a:t> </a:t>
            </a:r>
            <a:r>
              <a:rPr lang="sl-SI" sz="3200" b="1" dirty="0" err="1" smtClean="0">
                <a:solidFill>
                  <a:schemeClr val="accent6"/>
                </a:solidFill>
              </a:rPr>
              <a:t>building</a:t>
            </a:r>
            <a:endParaRPr lang="sl-SI" sz="3200" b="1" dirty="0" smtClean="0">
              <a:solidFill>
                <a:schemeClr val="accent6"/>
              </a:solidFill>
            </a:endParaRPr>
          </a:p>
          <a:p>
            <a:pPr lvl="1"/>
            <a:r>
              <a:rPr lang="sl-SI" sz="3200" b="1" dirty="0" smtClean="0">
                <a:solidFill>
                  <a:schemeClr val="accent6"/>
                </a:solidFill>
              </a:rPr>
              <a:t>B – one </a:t>
            </a:r>
            <a:r>
              <a:rPr lang="sl-SI" sz="3200" b="1" dirty="0" err="1" smtClean="0">
                <a:solidFill>
                  <a:schemeClr val="accent6"/>
                </a:solidFill>
              </a:rPr>
              <a:t>of</a:t>
            </a:r>
            <a:r>
              <a:rPr lang="sl-SI" sz="3200" b="1" dirty="0" smtClean="0">
                <a:solidFill>
                  <a:schemeClr val="accent6"/>
                </a:solidFill>
              </a:rPr>
              <a:t> </a:t>
            </a:r>
            <a:r>
              <a:rPr lang="sl-SI" sz="3200" b="1" dirty="0" err="1" smtClean="0">
                <a:solidFill>
                  <a:schemeClr val="accent6"/>
                </a:solidFill>
              </a:rPr>
              <a:t>the</a:t>
            </a:r>
            <a:r>
              <a:rPr lang="sl-SI" sz="3200" b="1" dirty="0" smtClean="0">
                <a:solidFill>
                  <a:schemeClr val="accent6"/>
                </a:solidFill>
              </a:rPr>
              <a:t> </a:t>
            </a:r>
            <a:r>
              <a:rPr lang="sl-SI" sz="3200" b="1" dirty="0" err="1" smtClean="0">
                <a:solidFill>
                  <a:schemeClr val="accent6"/>
                </a:solidFill>
              </a:rPr>
              <a:t>girls</a:t>
            </a:r>
            <a:r>
              <a:rPr lang="sl-SI" sz="3200" b="1" dirty="0" smtClean="0">
                <a:solidFill>
                  <a:schemeClr val="accent6"/>
                </a:solidFill>
              </a:rPr>
              <a:t> </a:t>
            </a:r>
            <a:r>
              <a:rPr lang="sl-SI" sz="3200" b="1" dirty="0" err="1" smtClean="0">
                <a:solidFill>
                  <a:schemeClr val="accent6"/>
                </a:solidFill>
              </a:rPr>
              <a:t>touched</a:t>
            </a:r>
            <a:r>
              <a:rPr lang="sl-SI" sz="3200" b="1" dirty="0" smtClean="0">
                <a:solidFill>
                  <a:schemeClr val="accent6"/>
                </a:solidFill>
              </a:rPr>
              <a:t> a </a:t>
            </a:r>
            <a:r>
              <a:rPr lang="sl-SI" sz="3200" b="1" dirty="0" err="1" smtClean="0">
                <a:solidFill>
                  <a:schemeClr val="accent6"/>
                </a:solidFill>
              </a:rPr>
              <a:t>painting</a:t>
            </a:r>
            <a:r>
              <a:rPr lang="sl-SI" sz="3200" b="1" dirty="0" smtClean="0">
                <a:solidFill>
                  <a:schemeClr val="accent6"/>
                </a:solidFill>
              </a:rPr>
              <a:t> </a:t>
            </a:r>
            <a:r>
              <a:rPr lang="sl-SI" sz="3200" b="1" dirty="0" err="1" smtClean="0">
                <a:solidFill>
                  <a:schemeClr val="accent6"/>
                </a:solidFill>
              </a:rPr>
              <a:t>and</a:t>
            </a:r>
            <a:r>
              <a:rPr lang="sl-SI" sz="3200" b="1" dirty="0" smtClean="0">
                <a:solidFill>
                  <a:schemeClr val="accent6"/>
                </a:solidFill>
              </a:rPr>
              <a:t> </a:t>
            </a:r>
            <a:r>
              <a:rPr lang="sl-SI" sz="3200" b="1" dirty="0" err="1" smtClean="0">
                <a:solidFill>
                  <a:schemeClr val="accent6"/>
                </a:solidFill>
              </a:rPr>
              <a:t>was</a:t>
            </a:r>
            <a:r>
              <a:rPr lang="sl-SI" sz="3200" b="1" dirty="0" smtClean="0">
                <a:solidFill>
                  <a:schemeClr val="accent6"/>
                </a:solidFill>
              </a:rPr>
              <a:t> </a:t>
            </a:r>
            <a:r>
              <a:rPr lang="sl-SI" sz="3200" b="1" dirty="0" err="1" smtClean="0">
                <a:solidFill>
                  <a:schemeClr val="accent6"/>
                </a:solidFill>
              </a:rPr>
              <a:t>spotted</a:t>
            </a:r>
            <a:r>
              <a:rPr lang="sl-SI" sz="3200" b="1" dirty="0" smtClean="0">
                <a:solidFill>
                  <a:schemeClr val="accent6"/>
                </a:solidFill>
              </a:rPr>
              <a:t> </a:t>
            </a:r>
            <a:r>
              <a:rPr lang="sl-SI" sz="3200" b="1" dirty="0" err="1" smtClean="0">
                <a:solidFill>
                  <a:schemeClr val="accent6"/>
                </a:solidFill>
              </a:rPr>
              <a:t>by</a:t>
            </a:r>
            <a:r>
              <a:rPr lang="sl-SI" sz="3200" b="1" dirty="0" smtClean="0">
                <a:solidFill>
                  <a:schemeClr val="accent6"/>
                </a:solidFill>
              </a:rPr>
              <a:t> </a:t>
            </a:r>
            <a:r>
              <a:rPr lang="sl-SI" sz="3200" b="1" dirty="0" err="1" smtClean="0">
                <a:solidFill>
                  <a:schemeClr val="accent6"/>
                </a:solidFill>
              </a:rPr>
              <a:t>the</a:t>
            </a:r>
            <a:r>
              <a:rPr lang="sl-SI" sz="3200" b="1" dirty="0" smtClean="0">
                <a:solidFill>
                  <a:schemeClr val="accent6"/>
                </a:solidFill>
              </a:rPr>
              <a:t> </a:t>
            </a:r>
            <a:r>
              <a:rPr lang="sl-SI" sz="3200" b="1" dirty="0" err="1" smtClean="0">
                <a:solidFill>
                  <a:schemeClr val="accent6"/>
                </a:solidFill>
              </a:rPr>
              <a:t>security</a:t>
            </a:r>
            <a:r>
              <a:rPr lang="sl-SI" sz="3200" b="1" dirty="0" smtClean="0">
                <a:solidFill>
                  <a:schemeClr val="accent6"/>
                </a:solidFill>
              </a:rPr>
              <a:t> </a:t>
            </a:r>
            <a:r>
              <a:rPr lang="sl-SI" sz="3200" b="1" dirty="0" err="1" smtClean="0">
                <a:solidFill>
                  <a:schemeClr val="accent6"/>
                </a:solidFill>
              </a:rPr>
              <a:t>guard</a:t>
            </a:r>
            <a:endParaRPr lang="sl-SI" sz="3200" b="1" dirty="0" smtClean="0">
              <a:solidFill>
                <a:schemeClr val="accent6"/>
              </a:solidFill>
            </a:endParaRPr>
          </a:p>
          <a:p>
            <a:pPr lvl="1"/>
            <a:r>
              <a:rPr lang="sl-SI" sz="3200" b="1" dirty="0" smtClean="0">
                <a:solidFill>
                  <a:schemeClr val="accent6"/>
                </a:solidFill>
              </a:rPr>
              <a:t>C – one </a:t>
            </a:r>
            <a:r>
              <a:rPr lang="sl-SI" sz="3200" b="1" dirty="0" err="1" smtClean="0">
                <a:solidFill>
                  <a:schemeClr val="accent6"/>
                </a:solidFill>
              </a:rPr>
              <a:t>of</a:t>
            </a:r>
            <a:r>
              <a:rPr lang="sl-SI" sz="3200" b="1" dirty="0" smtClean="0">
                <a:solidFill>
                  <a:schemeClr val="accent6"/>
                </a:solidFill>
              </a:rPr>
              <a:t> </a:t>
            </a:r>
            <a:r>
              <a:rPr lang="sl-SI" sz="3200" b="1" dirty="0" err="1" smtClean="0">
                <a:solidFill>
                  <a:schemeClr val="accent6"/>
                </a:solidFill>
              </a:rPr>
              <a:t>the</a:t>
            </a:r>
            <a:r>
              <a:rPr lang="sl-SI" sz="3200" b="1" dirty="0" smtClean="0">
                <a:solidFill>
                  <a:schemeClr val="accent6"/>
                </a:solidFill>
              </a:rPr>
              <a:t> </a:t>
            </a:r>
            <a:r>
              <a:rPr lang="sl-SI" sz="3200" b="1" dirty="0" err="1" smtClean="0">
                <a:solidFill>
                  <a:schemeClr val="accent6"/>
                </a:solidFill>
              </a:rPr>
              <a:t>girls</a:t>
            </a:r>
            <a:r>
              <a:rPr lang="sl-SI" sz="3200" b="1" dirty="0" smtClean="0">
                <a:solidFill>
                  <a:schemeClr val="accent6"/>
                </a:solidFill>
              </a:rPr>
              <a:t> </a:t>
            </a:r>
            <a:r>
              <a:rPr lang="sl-SI" sz="3200" b="1" dirty="0" err="1" smtClean="0">
                <a:solidFill>
                  <a:schemeClr val="accent6"/>
                </a:solidFill>
              </a:rPr>
              <a:t>got</a:t>
            </a:r>
            <a:r>
              <a:rPr lang="sl-SI" sz="3200" b="1" dirty="0" smtClean="0">
                <a:solidFill>
                  <a:schemeClr val="accent6"/>
                </a:solidFill>
              </a:rPr>
              <a:t> </a:t>
            </a:r>
            <a:r>
              <a:rPr lang="sl-SI" sz="3200" b="1" dirty="0" err="1" smtClean="0">
                <a:solidFill>
                  <a:schemeClr val="accent6"/>
                </a:solidFill>
              </a:rPr>
              <a:t>sick</a:t>
            </a:r>
            <a:endParaRPr lang="sl-SI" sz="3200" b="1" dirty="0" smtClean="0">
              <a:solidFill>
                <a:schemeClr val="accent6"/>
              </a:solidFill>
            </a:endParaRPr>
          </a:p>
          <a:p>
            <a:endParaRPr lang="sl-SI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70803" y="2017828"/>
            <a:ext cx="5728570" cy="3222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1528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r>
              <a:rPr lang="sl-SI" dirty="0" err="1" smtClean="0"/>
              <a:t>Immediattely</a:t>
            </a:r>
            <a:r>
              <a:rPr lang="sl-SI" dirty="0" smtClean="0"/>
              <a:t> </a:t>
            </a:r>
            <a:r>
              <a:rPr lang="sl-SI" dirty="0" err="1" smtClean="0"/>
              <a:t>the</a:t>
            </a:r>
            <a:r>
              <a:rPr lang="sl-SI" dirty="0" smtClean="0"/>
              <a:t> </a:t>
            </a:r>
            <a:r>
              <a:rPr lang="sl-SI" dirty="0" err="1" smtClean="0"/>
              <a:t>whole</a:t>
            </a:r>
            <a:r>
              <a:rPr lang="sl-SI" dirty="0" smtClean="0"/>
              <a:t> </a:t>
            </a:r>
            <a:r>
              <a:rPr lang="sl-SI" dirty="0" err="1" smtClean="0"/>
              <a:t>hell</a:t>
            </a:r>
            <a:r>
              <a:rPr lang="sl-SI" dirty="0" smtClean="0"/>
              <a:t> </a:t>
            </a:r>
            <a:r>
              <a:rPr lang="sl-SI" dirty="0" err="1" smtClean="0"/>
              <a:t>started</a:t>
            </a:r>
            <a:r>
              <a:rPr lang="sl-SI" dirty="0" smtClean="0"/>
              <a:t>. </a:t>
            </a:r>
            <a:r>
              <a:rPr lang="sl-SI" dirty="0" err="1" smtClean="0"/>
              <a:t>The</a:t>
            </a:r>
            <a:r>
              <a:rPr lang="sl-SI" dirty="0" smtClean="0"/>
              <a:t> </a:t>
            </a:r>
            <a:r>
              <a:rPr lang="sl-SI" dirty="0" err="1" smtClean="0"/>
              <a:t>security</a:t>
            </a:r>
            <a:r>
              <a:rPr lang="sl-SI" dirty="0" smtClean="0"/>
              <a:t> </a:t>
            </a:r>
            <a:r>
              <a:rPr lang="sl-SI" dirty="0" err="1" smtClean="0"/>
              <a:t>guard</a:t>
            </a:r>
            <a:r>
              <a:rPr lang="sl-SI" dirty="0" smtClean="0"/>
              <a:t> </a:t>
            </a:r>
            <a:r>
              <a:rPr lang="sl-SI" dirty="0" err="1" smtClean="0"/>
              <a:t>started</a:t>
            </a:r>
            <a:r>
              <a:rPr lang="sl-SI" dirty="0" smtClean="0"/>
              <a:t> </a:t>
            </a:r>
            <a:r>
              <a:rPr lang="sl-SI" dirty="0" err="1" smtClean="0"/>
              <a:t>warning</a:t>
            </a:r>
            <a:r>
              <a:rPr lang="sl-SI" dirty="0" smtClean="0"/>
              <a:t> </a:t>
            </a:r>
            <a:r>
              <a:rPr lang="sl-SI" dirty="0" err="1" smtClean="0"/>
              <a:t>her</a:t>
            </a:r>
            <a:r>
              <a:rPr lang="sl-SI" dirty="0" smtClean="0"/>
              <a:t> </a:t>
            </a:r>
            <a:r>
              <a:rPr lang="sl-SI" dirty="0" err="1" smtClean="0"/>
              <a:t>and</a:t>
            </a:r>
            <a:r>
              <a:rPr lang="sl-SI" dirty="0" smtClean="0"/>
              <a:t> </a:t>
            </a:r>
            <a:r>
              <a:rPr lang="sl-SI" dirty="0" err="1" smtClean="0"/>
              <a:t>called</a:t>
            </a:r>
            <a:r>
              <a:rPr lang="sl-SI" dirty="0" smtClean="0"/>
              <a:t> </a:t>
            </a:r>
            <a:r>
              <a:rPr lang="sl-SI" dirty="0" err="1" smtClean="0"/>
              <a:t>the</a:t>
            </a:r>
            <a:r>
              <a:rPr lang="sl-SI" dirty="0" smtClean="0"/>
              <a:t> </a:t>
            </a:r>
            <a:r>
              <a:rPr lang="sl-SI" dirty="0" err="1" smtClean="0"/>
              <a:t>curator</a:t>
            </a:r>
            <a:r>
              <a:rPr lang="sl-SI" dirty="0" smtClean="0"/>
              <a:t> to </a:t>
            </a:r>
            <a:r>
              <a:rPr lang="sl-SI" dirty="0" err="1" smtClean="0"/>
              <a:t>assess</a:t>
            </a:r>
            <a:r>
              <a:rPr lang="sl-SI" dirty="0" smtClean="0"/>
              <a:t> </a:t>
            </a:r>
            <a:r>
              <a:rPr lang="sl-SI" dirty="0" err="1" smtClean="0"/>
              <a:t>the</a:t>
            </a:r>
            <a:r>
              <a:rPr lang="sl-SI" dirty="0" smtClean="0"/>
              <a:t> </a:t>
            </a:r>
            <a:r>
              <a:rPr lang="sl-SI" dirty="0" err="1" smtClean="0"/>
              <a:t>damage</a:t>
            </a:r>
            <a:r>
              <a:rPr lang="sl-SI" dirty="0" smtClean="0"/>
              <a:t> </a:t>
            </a:r>
            <a:r>
              <a:rPr lang="sl-SI" dirty="0" err="1" smtClean="0"/>
              <a:t>and</a:t>
            </a:r>
            <a:r>
              <a:rPr lang="sl-SI" dirty="0" smtClean="0"/>
              <a:t> </a:t>
            </a:r>
            <a:r>
              <a:rPr lang="sl-SI" dirty="0" err="1" smtClean="0"/>
              <a:t>they</a:t>
            </a:r>
            <a:r>
              <a:rPr lang="sl-SI" dirty="0" smtClean="0"/>
              <a:t> </a:t>
            </a:r>
            <a:r>
              <a:rPr lang="sl-SI" dirty="0" err="1" smtClean="0"/>
              <a:t>also</a:t>
            </a:r>
            <a:r>
              <a:rPr lang="sl-SI" dirty="0" smtClean="0"/>
              <a:t> </a:t>
            </a:r>
            <a:r>
              <a:rPr lang="sl-SI" dirty="0" err="1" smtClean="0"/>
              <a:t>took</a:t>
            </a:r>
            <a:r>
              <a:rPr lang="sl-SI" dirty="0" smtClean="0"/>
              <a:t> </a:t>
            </a:r>
            <a:r>
              <a:rPr lang="sl-SI" dirty="0" err="1" smtClean="0"/>
              <a:t>our</a:t>
            </a:r>
            <a:r>
              <a:rPr lang="sl-SI" dirty="0" smtClean="0"/>
              <a:t> </a:t>
            </a:r>
            <a:r>
              <a:rPr lang="sl-SI" dirty="0" err="1" smtClean="0"/>
              <a:t>personal</a:t>
            </a:r>
            <a:r>
              <a:rPr lang="sl-SI" dirty="0" smtClean="0"/>
              <a:t> </a:t>
            </a:r>
            <a:r>
              <a:rPr lang="sl-SI" dirty="0" err="1" smtClean="0"/>
              <a:t>IDs</a:t>
            </a:r>
            <a:r>
              <a:rPr lang="sl-SI" dirty="0" smtClean="0"/>
              <a:t> </a:t>
            </a:r>
            <a:r>
              <a:rPr lang="sl-SI" dirty="0" err="1" smtClean="0"/>
              <a:t>and</a:t>
            </a:r>
            <a:r>
              <a:rPr lang="sl-SI" dirty="0" smtClean="0"/>
              <a:t> </a:t>
            </a:r>
            <a:r>
              <a:rPr lang="sl-SI" dirty="0" err="1" smtClean="0"/>
              <a:t>said</a:t>
            </a:r>
            <a:r>
              <a:rPr lang="sl-SI" dirty="0" smtClean="0"/>
              <a:t> </a:t>
            </a:r>
            <a:r>
              <a:rPr lang="sl-SI" dirty="0" err="1" smtClean="0"/>
              <a:t>we</a:t>
            </a:r>
            <a:r>
              <a:rPr lang="sl-SI" dirty="0" smtClean="0"/>
              <a:t> </a:t>
            </a:r>
            <a:r>
              <a:rPr lang="sl-SI" dirty="0" err="1" smtClean="0"/>
              <a:t>might</a:t>
            </a:r>
            <a:r>
              <a:rPr lang="sl-SI" dirty="0" smtClean="0"/>
              <a:t> </a:t>
            </a:r>
            <a:r>
              <a:rPr lang="sl-SI" dirty="0" err="1" smtClean="0"/>
              <a:t>have</a:t>
            </a:r>
            <a:r>
              <a:rPr lang="sl-SI" dirty="0" smtClean="0"/>
              <a:t> to </a:t>
            </a:r>
            <a:r>
              <a:rPr lang="sl-SI" dirty="0" err="1" smtClean="0"/>
              <a:t>pay</a:t>
            </a:r>
            <a:r>
              <a:rPr lang="sl-SI" dirty="0" smtClean="0"/>
              <a:t> </a:t>
            </a:r>
            <a:r>
              <a:rPr lang="sl-SI" dirty="0" err="1" smtClean="0"/>
              <a:t>for</a:t>
            </a:r>
            <a:r>
              <a:rPr lang="sl-SI" dirty="0" smtClean="0"/>
              <a:t> </a:t>
            </a:r>
            <a:r>
              <a:rPr lang="sl-SI" dirty="0" err="1" smtClean="0"/>
              <a:t>the</a:t>
            </a:r>
            <a:r>
              <a:rPr lang="sl-SI" dirty="0" smtClean="0"/>
              <a:t> </a:t>
            </a:r>
            <a:r>
              <a:rPr lang="sl-SI" dirty="0" err="1" smtClean="0"/>
              <a:t>damage</a:t>
            </a:r>
            <a:r>
              <a:rPr lang="sl-SI" dirty="0" smtClean="0"/>
              <a:t>. </a:t>
            </a:r>
            <a:r>
              <a:rPr lang="sl-SI" dirty="0" err="1" smtClean="0"/>
              <a:t>The</a:t>
            </a:r>
            <a:r>
              <a:rPr lang="sl-SI" dirty="0" smtClean="0"/>
              <a:t> </a:t>
            </a:r>
            <a:r>
              <a:rPr lang="sl-SI" dirty="0" err="1" smtClean="0"/>
              <a:t>security</a:t>
            </a:r>
            <a:r>
              <a:rPr lang="sl-SI" dirty="0" smtClean="0"/>
              <a:t> </a:t>
            </a:r>
            <a:r>
              <a:rPr lang="sl-SI" dirty="0" err="1" smtClean="0"/>
              <a:t>guard</a:t>
            </a:r>
            <a:r>
              <a:rPr lang="sl-SI" dirty="0" smtClean="0"/>
              <a:t> </a:t>
            </a:r>
            <a:r>
              <a:rPr lang="sl-SI" dirty="0" err="1" smtClean="0"/>
              <a:t>said</a:t>
            </a:r>
            <a:r>
              <a:rPr lang="sl-SI" dirty="0"/>
              <a:t> </a:t>
            </a:r>
            <a:r>
              <a:rPr lang="sl-SI" dirty="0" err="1" smtClean="0"/>
              <a:t>this</a:t>
            </a:r>
            <a:r>
              <a:rPr lang="sl-SI" dirty="0" smtClean="0"/>
              <a:t> </a:t>
            </a:r>
            <a:r>
              <a:rPr lang="sl-SI" dirty="0" err="1" smtClean="0"/>
              <a:t>painting</a:t>
            </a:r>
            <a:r>
              <a:rPr lang="sl-SI" dirty="0" smtClean="0"/>
              <a:t> is </a:t>
            </a:r>
            <a:r>
              <a:rPr lang="sl-SI" dirty="0" err="1" smtClean="0"/>
              <a:t>worth</a:t>
            </a:r>
            <a:r>
              <a:rPr lang="sl-SI" dirty="0" smtClean="0"/>
              <a:t> 60.000 </a:t>
            </a:r>
            <a:r>
              <a:rPr lang="sl-SI" dirty="0" err="1" smtClean="0"/>
              <a:t>euro</a:t>
            </a:r>
            <a:r>
              <a:rPr lang="sl-SI" dirty="0" smtClean="0"/>
              <a:t>. I </a:t>
            </a:r>
            <a:r>
              <a:rPr lang="sl-SI" dirty="0" err="1" smtClean="0"/>
              <a:t>haven</a:t>
            </a:r>
            <a:r>
              <a:rPr lang="sl-SI" dirty="0" smtClean="0"/>
              <a:t>‘t </a:t>
            </a:r>
            <a:r>
              <a:rPr lang="sl-SI" dirty="0" err="1" smtClean="0"/>
              <a:t>got</a:t>
            </a:r>
            <a:r>
              <a:rPr lang="sl-SI" dirty="0" smtClean="0"/>
              <a:t> </a:t>
            </a:r>
            <a:r>
              <a:rPr lang="sl-SI" dirty="0" err="1" smtClean="0"/>
              <a:t>that</a:t>
            </a:r>
            <a:r>
              <a:rPr lang="sl-SI" dirty="0" smtClean="0"/>
              <a:t> </a:t>
            </a:r>
            <a:r>
              <a:rPr lang="sl-SI" dirty="0" err="1" smtClean="0"/>
              <a:t>kind</a:t>
            </a:r>
            <a:r>
              <a:rPr lang="sl-SI" dirty="0" smtClean="0"/>
              <a:t> </a:t>
            </a:r>
            <a:r>
              <a:rPr lang="sl-SI" dirty="0" err="1" smtClean="0"/>
              <a:t>of</a:t>
            </a:r>
            <a:r>
              <a:rPr lang="sl-SI" dirty="0" smtClean="0"/>
              <a:t> </a:t>
            </a:r>
            <a:r>
              <a:rPr lang="sl-SI" dirty="0" err="1" smtClean="0"/>
              <a:t>money</a:t>
            </a:r>
            <a:r>
              <a:rPr lang="sl-SI" dirty="0" smtClean="0"/>
              <a:t>.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528108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 err="1"/>
              <a:t>Imagine</a:t>
            </a:r>
            <a:r>
              <a:rPr lang="sl-SI" dirty="0"/>
              <a:t> </a:t>
            </a:r>
            <a:r>
              <a:rPr lang="sl-SI" dirty="0" err="1"/>
              <a:t>the</a:t>
            </a:r>
            <a:r>
              <a:rPr lang="sl-SI" dirty="0"/>
              <a:t> scene. </a:t>
            </a:r>
            <a:br>
              <a:rPr lang="sl-SI" dirty="0"/>
            </a:b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r>
              <a:rPr lang="sl-SI" dirty="0" err="1" smtClean="0"/>
              <a:t>The</a:t>
            </a:r>
            <a:r>
              <a:rPr lang="sl-SI" dirty="0" smtClean="0"/>
              <a:t> </a:t>
            </a:r>
            <a:r>
              <a:rPr lang="sl-SI" dirty="0" err="1" smtClean="0"/>
              <a:t>girl</a:t>
            </a:r>
            <a:r>
              <a:rPr lang="sl-SI" dirty="0" smtClean="0"/>
              <a:t> </a:t>
            </a:r>
            <a:r>
              <a:rPr lang="sl-SI" dirty="0" err="1" smtClean="0"/>
              <a:t>was</a:t>
            </a:r>
            <a:r>
              <a:rPr lang="sl-SI" dirty="0" smtClean="0"/>
              <a:t> </a:t>
            </a:r>
            <a:r>
              <a:rPr lang="sl-SI" dirty="0" err="1" smtClean="0"/>
              <a:t>crying</a:t>
            </a:r>
            <a:r>
              <a:rPr lang="sl-SI" dirty="0" smtClean="0"/>
              <a:t>. </a:t>
            </a:r>
            <a:r>
              <a:rPr lang="sl-SI" dirty="0" err="1" smtClean="0"/>
              <a:t>She</a:t>
            </a:r>
            <a:r>
              <a:rPr lang="sl-SI" dirty="0" smtClean="0"/>
              <a:t> </a:t>
            </a:r>
            <a:r>
              <a:rPr lang="sl-SI" dirty="0" err="1" smtClean="0"/>
              <a:t>was</a:t>
            </a:r>
            <a:r>
              <a:rPr lang="sl-SI" dirty="0" smtClean="0"/>
              <a:t> </a:t>
            </a:r>
            <a:r>
              <a:rPr lang="sl-SI" dirty="0" err="1" smtClean="0"/>
              <a:t>humiliated</a:t>
            </a:r>
            <a:r>
              <a:rPr lang="sl-SI" dirty="0" smtClean="0"/>
              <a:t> </a:t>
            </a:r>
            <a:r>
              <a:rPr lang="sl-SI" dirty="0" err="1" smtClean="0"/>
              <a:t>and</a:t>
            </a:r>
            <a:r>
              <a:rPr lang="sl-SI" dirty="0" smtClean="0"/>
              <a:t> </a:t>
            </a:r>
            <a:r>
              <a:rPr lang="sl-SI" dirty="0" err="1" smtClean="0"/>
              <a:t>devastated</a:t>
            </a:r>
            <a:r>
              <a:rPr lang="sl-SI" dirty="0" smtClean="0"/>
              <a:t>.</a:t>
            </a:r>
          </a:p>
          <a:p>
            <a:r>
              <a:rPr lang="sl-SI" dirty="0" err="1" smtClean="0"/>
              <a:t>The</a:t>
            </a:r>
            <a:r>
              <a:rPr lang="sl-SI" dirty="0" smtClean="0"/>
              <a:t> </a:t>
            </a:r>
            <a:r>
              <a:rPr lang="sl-SI" dirty="0" err="1" smtClean="0"/>
              <a:t>father</a:t>
            </a:r>
            <a:r>
              <a:rPr lang="sl-SI" dirty="0" smtClean="0"/>
              <a:t> </a:t>
            </a:r>
            <a:r>
              <a:rPr lang="sl-SI" dirty="0" err="1" smtClean="0"/>
              <a:t>was</a:t>
            </a:r>
            <a:r>
              <a:rPr lang="sl-SI" dirty="0" smtClean="0"/>
              <a:t> </a:t>
            </a:r>
            <a:r>
              <a:rPr lang="sl-SI" dirty="0" err="1" smtClean="0"/>
              <a:t>angry</a:t>
            </a:r>
            <a:r>
              <a:rPr lang="sl-SI" dirty="0" smtClean="0"/>
              <a:t>, </a:t>
            </a:r>
            <a:r>
              <a:rPr lang="sl-SI" dirty="0" err="1" smtClean="0"/>
              <a:t>furiuous</a:t>
            </a:r>
            <a:r>
              <a:rPr lang="sl-SI" dirty="0" smtClean="0"/>
              <a:t> </a:t>
            </a:r>
            <a:r>
              <a:rPr lang="sl-SI" dirty="0" err="1" smtClean="0"/>
              <a:t>with</a:t>
            </a:r>
            <a:r>
              <a:rPr lang="sl-SI" dirty="0" smtClean="0"/>
              <a:t> </a:t>
            </a:r>
            <a:r>
              <a:rPr lang="sl-SI" dirty="0" err="1" smtClean="0"/>
              <a:t>the</a:t>
            </a:r>
            <a:r>
              <a:rPr lang="sl-SI" dirty="0" smtClean="0"/>
              <a:t> </a:t>
            </a:r>
            <a:r>
              <a:rPr lang="sl-SI" dirty="0" err="1" smtClean="0"/>
              <a:t>guard</a:t>
            </a:r>
            <a:r>
              <a:rPr lang="sl-SI" dirty="0" smtClean="0"/>
              <a:t> </a:t>
            </a:r>
            <a:r>
              <a:rPr lang="sl-SI" dirty="0" err="1" smtClean="0"/>
              <a:t>and</a:t>
            </a:r>
            <a:r>
              <a:rPr lang="sl-SI" dirty="0" smtClean="0"/>
              <a:t> </a:t>
            </a:r>
            <a:r>
              <a:rPr lang="sl-SI" dirty="0" err="1" smtClean="0"/>
              <a:t>the</a:t>
            </a:r>
            <a:r>
              <a:rPr lang="sl-SI" dirty="0" smtClean="0"/>
              <a:t> </a:t>
            </a:r>
            <a:r>
              <a:rPr lang="sl-SI" dirty="0" err="1" smtClean="0"/>
              <a:t>gallery</a:t>
            </a:r>
            <a:r>
              <a:rPr lang="sl-SI" dirty="0" smtClean="0"/>
              <a:t>, </a:t>
            </a:r>
            <a:r>
              <a:rPr lang="sl-SI" dirty="0" err="1" smtClean="0"/>
              <a:t>because</a:t>
            </a:r>
            <a:r>
              <a:rPr lang="sl-SI" dirty="0" smtClean="0"/>
              <a:t> </a:t>
            </a:r>
            <a:r>
              <a:rPr lang="sl-SI" dirty="0" err="1" smtClean="0"/>
              <a:t>they</a:t>
            </a:r>
            <a:r>
              <a:rPr lang="sl-SI" dirty="0" smtClean="0"/>
              <a:t> </a:t>
            </a:r>
            <a:r>
              <a:rPr lang="sl-SI" dirty="0" err="1" smtClean="0"/>
              <a:t>didn</a:t>
            </a:r>
            <a:r>
              <a:rPr lang="sl-SI" dirty="0" smtClean="0"/>
              <a:t>‘t </a:t>
            </a:r>
            <a:r>
              <a:rPr lang="sl-SI" dirty="0" err="1" smtClean="0"/>
              <a:t>have</a:t>
            </a:r>
            <a:r>
              <a:rPr lang="sl-SI" dirty="0" smtClean="0"/>
              <a:t> </a:t>
            </a:r>
            <a:r>
              <a:rPr lang="sl-SI" dirty="0" err="1" smtClean="0"/>
              <a:t>the</a:t>
            </a:r>
            <a:r>
              <a:rPr lang="sl-SI" dirty="0" smtClean="0"/>
              <a:t> </a:t>
            </a:r>
            <a:r>
              <a:rPr lang="sl-SI" dirty="0" err="1" smtClean="0"/>
              <a:t>painting</a:t>
            </a:r>
            <a:r>
              <a:rPr lang="sl-SI" dirty="0" smtClean="0"/>
              <a:t> </a:t>
            </a:r>
            <a:r>
              <a:rPr lang="sl-SI" dirty="0" err="1" smtClean="0"/>
              <a:t>under</a:t>
            </a:r>
            <a:r>
              <a:rPr lang="sl-SI" dirty="0" smtClean="0"/>
              <a:t> a </a:t>
            </a:r>
            <a:r>
              <a:rPr lang="sl-SI" dirty="0" err="1" smtClean="0"/>
              <a:t>glass</a:t>
            </a:r>
            <a:r>
              <a:rPr lang="sl-SI" dirty="0" smtClean="0"/>
              <a:t> or </a:t>
            </a:r>
            <a:r>
              <a:rPr lang="sl-SI" dirty="0" err="1" smtClean="0"/>
              <a:t>protected</a:t>
            </a:r>
            <a:r>
              <a:rPr lang="sl-SI" dirty="0" smtClean="0"/>
              <a:t> in </a:t>
            </a:r>
            <a:r>
              <a:rPr lang="sl-SI" dirty="0" err="1" smtClean="0"/>
              <a:t>any</a:t>
            </a:r>
            <a:r>
              <a:rPr lang="sl-SI" dirty="0" smtClean="0"/>
              <a:t> </a:t>
            </a:r>
            <a:r>
              <a:rPr lang="sl-SI" dirty="0" err="1" smtClean="0"/>
              <a:t>way</a:t>
            </a:r>
            <a:endParaRPr lang="sl-SI" dirty="0" smtClean="0"/>
          </a:p>
          <a:p>
            <a:r>
              <a:rPr lang="sl-SI" dirty="0" err="1" smtClean="0"/>
              <a:t>The</a:t>
            </a:r>
            <a:r>
              <a:rPr lang="sl-SI" dirty="0" smtClean="0"/>
              <a:t> </a:t>
            </a:r>
            <a:r>
              <a:rPr lang="sl-SI" dirty="0" err="1" smtClean="0"/>
              <a:t>mother</a:t>
            </a:r>
            <a:r>
              <a:rPr lang="sl-SI" dirty="0" smtClean="0"/>
              <a:t> </a:t>
            </a:r>
            <a:r>
              <a:rPr lang="sl-SI" dirty="0" err="1" smtClean="0"/>
              <a:t>was</a:t>
            </a:r>
            <a:r>
              <a:rPr lang="sl-SI" dirty="0" smtClean="0"/>
              <a:t> </a:t>
            </a:r>
            <a:r>
              <a:rPr lang="sl-SI" dirty="0" err="1" smtClean="0"/>
              <a:t>disapointed</a:t>
            </a:r>
            <a:r>
              <a:rPr lang="sl-SI" dirty="0" smtClean="0"/>
              <a:t> in </a:t>
            </a:r>
            <a:r>
              <a:rPr lang="sl-SI" dirty="0" err="1" smtClean="0"/>
              <a:t>the</a:t>
            </a:r>
            <a:r>
              <a:rPr lang="sl-SI" dirty="0" smtClean="0"/>
              <a:t> </a:t>
            </a:r>
            <a:r>
              <a:rPr lang="sl-SI" dirty="0" err="1" smtClean="0"/>
              <a:t>child</a:t>
            </a:r>
            <a:r>
              <a:rPr lang="sl-SI" dirty="0" smtClean="0"/>
              <a:t>, </a:t>
            </a:r>
            <a:r>
              <a:rPr lang="sl-SI" dirty="0" err="1" smtClean="0"/>
              <a:t>because</a:t>
            </a:r>
            <a:r>
              <a:rPr lang="sl-SI" dirty="0" smtClean="0"/>
              <a:t> </a:t>
            </a:r>
            <a:r>
              <a:rPr lang="sl-SI" dirty="0" err="1" smtClean="0"/>
              <a:t>she</a:t>
            </a:r>
            <a:r>
              <a:rPr lang="sl-SI" dirty="0" smtClean="0"/>
              <a:t> </a:t>
            </a:r>
            <a:r>
              <a:rPr lang="sl-SI" dirty="0" err="1" smtClean="0"/>
              <a:t>should</a:t>
            </a:r>
            <a:r>
              <a:rPr lang="sl-SI" dirty="0" smtClean="0"/>
              <a:t> </a:t>
            </a:r>
            <a:r>
              <a:rPr lang="sl-SI" dirty="0" err="1" smtClean="0"/>
              <a:t>know</a:t>
            </a:r>
            <a:r>
              <a:rPr lang="sl-SI" dirty="0" smtClean="0"/>
              <a:t> </a:t>
            </a:r>
            <a:r>
              <a:rPr lang="sl-SI" dirty="0" err="1" smtClean="0"/>
              <a:t>better</a:t>
            </a:r>
            <a:r>
              <a:rPr lang="sl-SI" dirty="0" smtClean="0"/>
              <a:t>.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421341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MODELLING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err="1" smtClean="0"/>
              <a:t>Choose</a:t>
            </a:r>
            <a:r>
              <a:rPr lang="sl-SI" dirty="0" smtClean="0"/>
              <a:t> one </a:t>
            </a:r>
            <a:r>
              <a:rPr lang="sl-SI" dirty="0" err="1" smtClean="0"/>
              <a:t>character</a:t>
            </a:r>
            <a:r>
              <a:rPr lang="sl-SI" dirty="0" smtClean="0"/>
              <a:t> </a:t>
            </a:r>
            <a:r>
              <a:rPr lang="sl-SI" dirty="0" err="1" smtClean="0"/>
              <a:t>and</a:t>
            </a:r>
            <a:r>
              <a:rPr lang="sl-SI" dirty="0" smtClean="0"/>
              <a:t> model </a:t>
            </a:r>
            <a:r>
              <a:rPr lang="sl-SI" dirty="0" err="1" smtClean="0"/>
              <a:t>that</a:t>
            </a:r>
            <a:r>
              <a:rPr lang="sl-SI" dirty="0" smtClean="0"/>
              <a:t> </a:t>
            </a:r>
            <a:r>
              <a:rPr lang="sl-SI" dirty="0" err="1" smtClean="0"/>
              <a:t>emotion</a:t>
            </a:r>
            <a:r>
              <a:rPr lang="sl-SI" dirty="0" smtClean="0"/>
              <a:t> in </a:t>
            </a:r>
            <a:r>
              <a:rPr lang="sl-SI" dirty="0" err="1" smtClean="0"/>
              <a:t>clay</a:t>
            </a:r>
            <a:r>
              <a:rPr lang="sl-SI" dirty="0" smtClean="0"/>
              <a:t>. </a:t>
            </a:r>
            <a:r>
              <a:rPr lang="sl-SI" dirty="0" err="1" smtClean="0"/>
              <a:t>Choose</a:t>
            </a:r>
            <a:r>
              <a:rPr lang="sl-SI" dirty="0" smtClean="0"/>
              <a:t> </a:t>
            </a:r>
            <a:r>
              <a:rPr lang="sl-SI" dirty="0" err="1" smtClean="0"/>
              <a:t>the</a:t>
            </a:r>
            <a:r>
              <a:rPr lang="sl-SI" dirty="0" smtClean="0"/>
              <a:t> </a:t>
            </a:r>
            <a:r>
              <a:rPr lang="sl-SI" dirty="0" err="1" smtClean="0"/>
              <a:t>right</a:t>
            </a:r>
            <a:r>
              <a:rPr lang="sl-SI" dirty="0" smtClean="0"/>
              <a:t> </a:t>
            </a:r>
            <a:r>
              <a:rPr lang="sl-SI" dirty="0" err="1" smtClean="0"/>
              <a:t>colour</a:t>
            </a:r>
            <a:r>
              <a:rPr lang="sl-SI" dirty="0" smtClean="0"/>
              <a:t> / </a:t>
            </a:r>
            <a:r>
              <a:rPr lang="sl-SI" dirty="0" err="1" smtClean="0"/>
              <a:t>texture</a:t>
            </a:r>
            <a:r>
              <a:rPr lang="sl-SI" dirty="0" smtClean="0"/>
              <a:t> / </a:t>
            </a:r>
            <a:r>
              <a:rPr lang="sl-SI" dirty="0" err="1" smtClean="0"/>
              <a:t>shape</a:t>
            </a:r>
            <a:r>
              <a:rPr lang="sl-SI" dirty="0" smtClean="0"/>
              <a:t> </a:t>
            </a:r>
            <a:r>
              <a:rPr lang="sl-SI" dirty="0" err="1" smtClean="0"/>
              <a:t>for</a:t>
            </a:r>
            <a:r>
              <a:rPr lang="sl-SI" dirty="0" smtClean="0"/>
              <a:t> </a:t>
            </a:r>
            <a:r>
              <a:rPr lang="sl-SI" dirty="0" err="1" smtClean="0"/>
              <a:t>your</a:t>
            </a:r>
            <a:r>
              <a:rPr lang="sl-SI" dirty="0" smtClean="0"/>
              <a:t> </a:t>
            </a:r>
            <a:r>
              <a:rPr lang="sl-SI" dirty="0" err="1" smtClean="0"/>
              <a:t>emotion</a:t>
            </a:r>
            <a:r>
              <a:rPr lang="sl-SI" dirty="0" smtClean="0"/>
              <a:t>.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06936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0"/>
            <a:ext cx="6858000" cy="68580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539552" y="116632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sl-SI" sz="6600" dirty="0" smtClean="0">
                <a:solidFill>
                  <a:schemeClr val="bg1"/>
                </a:solidFill>
              </a:rPr>
              <a:t>EMOTIONS 2</a:t>
            </a:r>
            <a:br>
              <a:rPr lang="sl-SI" sz="6600" dirty="0" smtClean="0">
                <a:solidFill>
                  <a:schemeClr val="bg1"/>
                </a:solidFill>
              </a:rPr>
            </a:br>
            <a:r>
              <a:rPr lang="sl-SI" sz="6600" dirty="0" smtClean="0">
                <a:solidFill>
                  <a:schemeClr val="bg1"/>
                </a:solidFill>
              </a:rPr>
              <a:t>part 2</a:t>
            </a:r>
            <a:endParaRPr lang="sl-SI" sz="6600" dirty="0">
              <a:solidFill>
                <a:schemeClr val="bg1"/>
              </a:solidFill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76927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DECISIONS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sl-SI" b="1" dirty="0">
              <a:solidFill>
                <a:srgbClr val="7030A0"/>
              </a:solidFill>
            </a:endParaRPr>
          </a:p>
          <a:p>
            <a:pPr marL="0" indent="0" algn="ctr">
              <a:buNone/>
            </a:pPr>
            <a:r>
              <a:rPr lang="sl-SI" sz="5400" b="1" dirty="0" smtClean="0">
                <a:solidFill>
                  <a:srgbClr val="FF0000"/>
                </a:solidFill>
              </a:rPr>
              <a:t>A</a:t>
            </a:r>
            <a:r>
              <a:rPr lang="sl-SI" b="1" dirty="0" smtClean="0">
                <a:solidFill>
                  <a:srgbClr val="7030A0"/>
                </a:solidFill>
              </a:rPr>
              <a:t> – </a:t>
            </a:r>
            <a:r>
              <a:rPr lang="sl-SI" b="1" dirty="0" err="1" smtClean="0">
                <a:solidFill>
                  <a:srgbClr val="7030A0"/>
                </a:solidFill>
              </a:rPr>
              <a:t>raise</a:t>
            </a:r>
            <a:r>
              <a:rPr lang="sl-SI" b="1" dirty="0" smtClean="0">
                <a:solidFill>
                  <a:srgbClr val="7030A0"/>
                </a:solidFill>
              </a:rPr>
              <a:t> </a:t>
            </a:r>
            <a:r>
              <a:rPr lang="sl-SI" b="1" dirty="0" err="1" smtClean="0">
                <a:solidFill>
                  <a:srgbClr val="7030A0"/>
                </a:solidFill>
              </a:rPr>
              <a:t>your</a:t>
            </a:r>
            <a:r>
              <a:rPr lang="sl-SI" b="1" dirty="0" smtClean="0">
                <a:solidFill>
                  <a:srgbClr val="7030A0"/>
                </a:solidFill>
              </a:rPr>
              <a:t> </a:t>
            </a:r>
            <a:r>
              <a:rPr lang="sl-SI" b="1" dirty="0" err="1" smtClean="0">
                <a:solidFill>
                  <a:srgbClr val="7030A0"/>
                </a:solidFill>
              </a:rPr>
              <a:t>hand</a:t>
            </a:r>
            <a:endParaRPr lang="sl-SI" b="1" dirty="0" smtClean="0">
              <a:solidFill>
                <a:srgbClr val="7030A0"/>
              </a:solidFill>
            </a:endParaRPr>
          </a:p>
          <a:p>
            <a:pPr algn="ctr"/>
            <a:endParaRPr lang="sl-SI" b="1" dirty="0" smtClean="0">
              <a:solidFill>
                <a:srgbClr val="7030A0"/>
              </a:solidFill>
            </a:endParaRPr>
          </a:p>
          <a:p>
            <a:pPr marL="0" indent="0" algn="ctr">
              <a:buNone/>
            </a:pPr>
            <a:r>
              <a:rPr lang="sl-SI" sz="5400" b="1" dirty="0" smtClean="0">
                <a:solidFill>
                  <a:srgbClr val="FF0000"/>
                </a:solidFill>
              </a:rPr>
              <a:t>B</a:t>
            </a:r>
            <a:r>
              <a:rPr lang="sl-SI" b="1" dirty="0" smtClean="0">
                <a:solidFill>
                  <a:srgbClr val="7030A0"/>
                </a:solidFill>
              </a:rPr>
              <a:t> – </a:t>
            </a:r>
            <a:r>
              <a:rPr lang="sl-SI" b="1" dirty="0" err="1" smtClean="0">
                <a:solidFill>
                  <a:srgbClr val="7030A0"/>
                </a:solidFill>
              </a:rPr>
              <a:t>touch</a:t>
            </a:r>
            <a:r>
              <a:rPr lang="sl-SI" b="1" dirty="0" smtClean="0">
                <a:solidFill>
                  <a:srgbClr val="7030A0"/>
                </a:solidFill>
              </a:rPr>
              <a:t> </a:t>
            </a:r>
            <a:r>
              <a:rPr lang="sl-SI" b="1" dirty="0" err="1" smtClean="0">
                <a:solidFill>
                  <a:srgbClr val="7030A0"/>
                </a:solidFill>
              </a:rPr>
              <a:t>your</a:t>
            </a:r>
            <a:r>
              <a:rPr lang="sl-SI" b="1" dirty="0" smtClean="0">
                <a:solidFill>
                  <a:srgbClr val="7030A0"/>
                </a:solidFill>
              </a:rPr>
              <a:t> </a:t>
            </a:r>
            <a:r>
              <a:rPr lang="sl-SI" b="1" dirty="0" err="1" smtClean="0">
                <a:solidFill>
                  <a:srgbClr val="7030A0"/>
                </a:solidFill>
              </a:rPr>
              <a:t>nose</a:t>
            </a:r>
            <a:endParaRPr lang="sl-SI" b="1" dirty="0" smtClean="0">
              <a:solidFill>
                <a:srgbClr val="7030A0"/>
              </a:solidFill>
            </a:endParaRPr>
          </a:p>
          <a:p>
            <a:pPr algn="ctr"/>
            <a:endParaRPr lang="sl-SI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246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275856" y="764704"/>
            <a:ext cx="1882552" cy="562074"/>
          </a:xfrm>
        </p:spPr>
        <p:txBody>
          <a:bodyPr>
            <a:normAutofit fontScale="90000"/>
          </a:bodyPr>
          <a:lstStyle/>
          <a:p>
            <a:pPr algn="l"/>
            <a:endParaRPr lang="sl-SI" u="sng" dirty="0">
              <a:solidFill>
                <a:srgbClr val="7030A0"/>
              </a:solidFill>
              <a:hlinkClick r:id="rId4"/>
            </a:endParaRPr>
          </a:p>
        </p:txBody>
      </p:sp>
      <p:pic>
        <p:nvPicPr>
          <p:cNvPr id="4" name="Ograda vsebine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28800"/>
            <a:ext cx="3481377" cy="4946896"/>
          </a:xfrm>
        </p:spPr>
      </p:pic>
      <p:sp>
        <p:nvSpPr>
          <p:cNvPr id="6" name="Naslov 1"/>
          <p:cNvSpPr txBox="1">
            <a:spLocks/>
          </p:cNvSpPr>
          <p:nvPr/>
        </p:nvSpPr>
        <p:spPr>
          <a:xfrm>
            <a:off x="611560" y="2606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l-SI" b="1" dirty="0" smtClean="0">
              <a:solidFill>
                <a:srgbClr val="7030A0"/>
              </a:solidFill>
            </a:endParaRPr>
          </a:p>
          <a:p>
            <a:pPr algn="l"/>
            <a:r>
              <a:rPr lang="sl-SI" b="1" dirty="0" smtClean="0">
                <a:solidFill>
                  <a:srgbClr val="7030A0"/>
                </a:solidFill>
              </a:rPr>
              <a:t>	A						B</a:t>
            </a:r>
            <a:endParaRPr lang="sl-SI" b="1" dirty="0">
              <a:solidFill>
                <a:srgbClr val="7030A0"/>
              </a:solidFill>
            </a:endParaRPr>
          </a:p>
        </p:txBody>
      </p:sp>
      <p:pic>
        <p:nvPicPr>
          <p:cNvPr id="7" name="Anž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79912" y="527348"/>
            <a:ext cx="609600" cy="6096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419" y="1844824"/>
            <a:ext cx="3796968" cy="4568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1820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3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98806" y="1001122"/>
            <a:ext cx="8229600" cy="1143000"/>
          </a:xfrm>
        </p:spPr>
        <p:txBody>
          <a:bodyPr/>
          <a:lstStyle/>
          <a:p>
            <a:pPr algn="l"/>
            <a:r>
              <a:rPr lang="sl-SI" b="1" dirty="0" smtClean="0">
                <a:solidFill>
                  <a:srgbClr val="7030A0"/>
                </a:solidFill>
              </a:rPr>
              <a:t>	A						B</a:t>
            </a:r>
            <a:endParaRPr lang="sl-SI" b="1" dirty="0">
              <a:solidFill>
                <a:srgbClr val="7030A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132856"/>
            <a:ext cx="3339294" cy="4452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131872"/>
            <a:ext cx="4074127" cy="4485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Mihail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35896" y="548680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3170151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60439" y="946110"/>
            <a:ext cx="8229600" cy="1143000"/>
          </a:xfrm>
        </p:spPr>
        <p:txBody>
          <a:bodyPr/>
          <a:lstStyle/>
          <a:p>
            <a:pPr algn="l"/>
            <a:r>
              <a:rPr lang="sl-SI" dirty="0" smtClean="0">
                <a:solidFill>
                  <a:srgbClr val="7030A0"/>
                </a:solidFill>
              </a:rPr>
              <a:t>	A						B</a:t>
            </a:r>
            <a:endParaRPr lang="sl-SI" dirty="0">
              <a:solidFill>
                <a:srgbClr val="7030A0"/>
              </a:solidFill>
            </a:endParaRPr>
          </a:p>
        </p:txBody>
      </p:sp>
      <p:pic>
        <p:nvPicPr>
          <p:cNvPr id="4" name="Nik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35896" y="548680"/>
            <a:ext cx="609600" cy="609600"/>
          </a:xfr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92392"/>
            <a:ext cx="3207776" cy="4731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091698"/>
            <a:ext cx="4864083" cy="4532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0990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sl-SI" dirty="0" smtClean="0">
                <a:solidFill>
                  <a:srgbClr val="7030A0"/>
                </a:solidFill>
              </a:rPr>
              <a:t>A</a:t>
            </a:r>
            <a:endParaRPr lang="sl-SI" dirty="0">
              <a:solidFill>
                <a:srgbClr val="7030A0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539552" y="3429000"/>
            <a:ext cx="8229600" cy="3110241"/>
          </a:xfrm>
        </p:spPr>
        <p:txBody>
          <a:bodyPr/>
          <a:lstStyle/>
          <a:p>
            <a:pPr lvl="8"/>
            <a:r>
              <a:rPr lang="sl-SI" dirty="0" smtClean="0"/>
              <a:t>B</a:t>
            </a:r>
            <a:endParaRPr lang="sl-SI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12976"/>
            <a:ext cx="5010894" cy="3340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683" y="116632"/>
            <a:ext cx="6595318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Naslov 1"/>
          <p:cNvSpPr txBox="1">
            <a:spLocks/>
          </p:cNvSpPr>
          <p:nvPr/>
        </p:nvSpPr>
        <p:spPr>
          <a:xfrm>
            <a:off x="5292080" y="4149080"/>
            <a:ext cx="194421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l-SI" dirty="0">
                <a:solidFill>
                  <a:srgbClr val="7030A0"/>
                </a:solidFill>
              </a:rPr>
              <a:t>B</a:t>
            </a:r>
          </a:p>
        </p:txBody>
      </p:sp>
      <p:pic>
        <p:nvPicPr>
          <p:cNvPr id="4" name="Rebek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04248" y="4682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417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67544" y="1349896"/>
            <a:ext cx="8229600" cy="1143000"/>
          </a:xfrm>
        </p:spPr>
        <p:txBody>
          <a:bodyPr/>
          <a:lstStyle/>
          <a:p>
            <a:pPr algn="l"/>
            <a:r>
              <a:rPr lang="sl-SI" dirty="0" smtClean="0"/>
              <a:t>	</a:t>
            </a:r>
            <a:r>
              <a:rPr lang="sl-SI" b="1" dirty="0" smtClean="0">
                <a:solidFill>
                  <a:srgbClr val="7030A0"/>
                </a:solidFill>
              </a:rPr>
              <a:t>A					B</a:t>
            </a:r>
            <a:endParaRPr lang="sl-SI" b="1" dirty="0">
              <a:solidFill>
                <a:srgbClr val="7030A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492896"/>
            <a:ext cx="4153644" cy="4153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3" t="-1131" r="7279"/>
          <a:stretch/>
        </p:blipFill>
        <p:spPr bwMode="auto">
          <a:xfrm>
            <a:off x="97749" y="3140968"/>
            <a:ext cx="4789162" cy="3379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Julij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62400" y="5486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683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799</Words>
  <Application>Microsoft Office PowerPoint</Application>
  <PresentationFormat>Diaprojekcija na zaslonu (4:3)</PresentationFormat>
  <Paragraphs>77</Paragraphs>
  <Slides>24</Slides>
  <Notes>0</Notes>
  <HiddenSlides>0</HiddenSlides>
  <MMClips>6</MMClips>
  <ScaleCrop>false</ScaleCrop>
  <HeadingPairs>
    <vt:vector size="6" baseType="variant">
      <vt:variant>
        <vt:lpstr>Uporabljene pisave</vt:lpstr>
      </vt:variant>
      <vt:variant>
        <vt:i4>2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24</vt:i4>
      </vt:variant>
    </vt:vector>
  </HeadingPairs>
  <TitlesOfParts>
    <vt:vector size="27" baseType="lpstr">
      <vt:lpstr>Arial</vt:lpstr>
      <vt:lpstr>Calibri</vt:lpstr>
      <vt:lpstr>Officeova tema</vt:lpstr>
      <vt:lpstr>PowerPointova predstavitev</vt:lpstr>
      <vt:lpstr>PowerPointova predstavitev</vt:lpstr>
      <vt:lpstr>EMOTIONS 2 part 2</vt:lpstr>
      <vt:lpstr>DECISIONS</vt:lpstr>
      <vt:lpstr>PowerPointova predstavitev</vt:lpstr>
      <vt:lpstr> A      B</vt:lpstr>
      <vt:lpstr> A      B</vt:lpstr>
      <vt:lpstr>A</vt:lpstr>
      <vt:lpstr> A     B</vt:lpstr>
      <vt:lpstr> A     B</vt:lpstr>
      <vt:lpstr>Vocabulary practice</vt:lpstr>
      <vt:lpstr>agony</vt:lpstr>
      <vt:lpstr>Complete the words </vt:lpstr>
      <vt:lpstr>PowerPointova predstavitev</vt:lpstr>
      <vt:lpstr>INTERACTIVE STORY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Imagine the scene.  </vt:lpstr>
      <vt:lpstr>MODELLING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EMOTIONS 2 part 2</dc:title>
  <dc:creator>Andrea</dc:creator>
  <cp:lastModifiedBy>Sonja</cp:lastModifiedBy>
  <cp:revision>18</cp:revision>
  <dcterms:created xsi:type="dcterms:W3CDTF">2016-03-05T08:20:55Z</dcterms:created>
  <dcterms:modified xsi:type="dcterms:W3CDTF">2017-02-16T09:31:32Z</dcterms:modified>
</cp:coreProperties>
</file>