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8" r:id="rId2"/>
    <p:sldId id="269" r:id="rId3"/>
    <p:sldId id="256" r:id="rId4"/>
    <p:sldId id="259" r:id="rId5"/>
    <p:sldId id="257" r:id="rId6"/>
    <p:sldId id="263" r:id="rId7"/>
    <p:sldId id="258" r:id="rId8"/>
    <p:sldId id="264" r:id="rId9"/>
    <p:sldId id="260" r:id="rId10"/>
    <p:sldId id="265" r:id="rId11"/>
    <p:sldId id="261" r:id="rId12"/>
    <p:sldId id="266" r:id="rId13"/>
    <p:sldId id="267" r:id="rId14"/>
    <p:sldId id="262" r:id="rId15"/>
  </p:sldIdLst>
  <p:sldSz cx="9144000" cy="6858000" type="screen4x3"/>
  <p:notesSz cx="6858000" cy="9144000"/>
  <p:defaultTextStyle>
    <a:defPPr>
      <a:defRPr lang="sl-S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98" d="100"/>
          <a:sy n="98" d="100"/>
        </p:scale>
        <p:origin x="276" y="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l-SI" smtClean="0"/>
              <a:t>Uredite slog podnaslova matrice</a:t>
            </a:r>
            <a:endParaRPr lang="sl-SI"/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092376-C470-40FA-B17A-E7E2CE1A482D}" type="datetimeFigureOut">
              <a:rPr lang="sl-SI" smtClean="0"/>
              <a:t>16.2.2017</a:t>
            </a:fld>
            <a:endParaRPr lang="sl-SI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7286D0-9D59-4629-8640-72F5DBCC8E9A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1497694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grada navpičnega besedila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092376-C470-40FA-B17A-E7E2CE1A482D}" type="datetimeFigureOut">
              <a:rPr lang="sl-SI" smtClean="0"/>
              <a:t>16.2.2017</a:t>
            </a:fld>
            <a:endParaRPr lang="sl-SI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7286D0-9D59-4629-8640-72F5DBCC8E9A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42136744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vpični naslov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grada navpičnega besedila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092376-C470-40FA-B17A-E7E2CE1A482D}" type="datetimeFigureOut">
              <a:rPr lang="sl-SI" smtClean="0"/>
              <a:t>16.2.2017</a:t>
            </a:fld>
            <a:endParaRPr lang="sl-SI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7286D0-9D59-4629-8640-72F5DBCC8E9A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9275058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092376-C470-40FA-B17A-E7E2CE1A482D}" type="datetimeFigureOut">
              <a:rPr lang="sl-SI" smtClean="0"/>
              <a:t>16.2.2017</a:t>
            </a:fld>
            <a:endParaRPr lang="sl-SI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7286D0-9D59-4629-8640-72F5DBCC8E9A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1608524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grada besedila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092376-C470-40FA-B17A-E7E2CE1A482D}" type="datetimeFigureOut">
              <a:rPr lang="sl-SI" smtClean="0"/>
              <a:t>16.2.2017</a:t>
            </a:fld>
            <a:endParaRPr lang="sl-SI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7286D0-9D59-4629-8640-72F5DBCC8E9A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6160260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grada vsebin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grada vsebin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5" name="Ograd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092376-C470-40FA-B17A-E7E2CE1A482D}" type="datetimeFigureOut">
              <a:rPr lang="sl-SI" smtClean="0"/>
              <a:t>16.2.2017</a:t>
            </a:fld>
            <a:endParaRPr lang="sl-SI"/>
          </a:p>
        </p:txBody>
      </p:sp>
      <p:sp>
        <p:nvSpPr>
          <p:cNvPr id="6" name="Ograd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grad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7286D0-9D59-4629-8640-72F5DBCC8E9A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5873809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grada besedila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Ograda vsebin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5" name="Ograda besedila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6" name="Ograda vsebin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7" name="Ograda datum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092376-C470-40FA-B17A-E7E2CE1A482D}" type="datetimeFigureOut">
              <a:rPr lang="sl-SI" smtClean="0"/>
              <a:t>16.2.2017</a:t>
            </a:fld>
            <a:endParaRPr lang="sl-SI"/>
          </a:p>
        </p:txBody>
      </p:sp>
      <p:sp>
        <p:nvSpPr>
          <p:cNvPr id="8" name="Ograda no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9" name="Ograda številke diapoz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7286D0-9D59-4629-8640-72F5DBCC8E9A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9327407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grada datum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092376-C470-40FA-B17A-E7E2CE1A482D}" type="datetimeFigureOut">
              <a:rPr lang="sl-SI" smtClean="0"/>
              <a:t>16.2.2017</a:t>
            </a:fld>
            <a:endParaRPr lang="sl-SI"/>
          </a:p>
        </p:txBody>
      </p:sp>
      <p:sp>
        <p:nvSpPr>
          <p:cNvPr id="4" name="Ograda no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5" name="Ograda številke diapoz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7286D0-9D59-4629-8640-72F5DBCC8E9A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8111205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grada datum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092376-C470-40FA-B17A-E7E2CE1A482D}" type="datetimeFigureOut">
              <a:rPr lang="sl-SI" smtClean="0"/>
              <a:t>16.2.2017</a:t>
            </a:fld>
            <a:endParaRPr lang="sl-SI"/>
          </a:p>
        </p:txBody>
      </p:sp>
      <p:sp>
        <p:nvSpPr>
          <p:cNvPr id="3" name="Ograda no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Ograda številke diapoz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7286D0-9D59-4629-8640-72F5DBCC8E9A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6298073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grada besedila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Ograd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092376-C470-40FA-B17A-E7E2CE1A482D}" type="datetimeFigureOut">
              <a:rPr lang="sl-SI" smtClean="0"/>
              <a:t>16.2.2017</a:t>
            </a:fld>
            <a:endParaRPr lang="sl-SI"/>
          </a:p>
        </p:txBody>
      </p:sp>
      <p:sp>
        <p:nvSpPr>
          <p:cNvPr id="6" name="Ograd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grad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7286D0-9D59-4629-8640-72F5DBCC8E9A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9613776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grada slik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l-SI"/>
          </a:p>
        </p:txBody>
      </p:sp>
      <p:sp>
        <p:nvSpPr>
          <p:cNvPr id="4" name="Ograda besedila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Ograd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092376-C470-40FA-B17A-E7E2CE1A482D}" type="datetimeFigureOut">
              <a:rPr lang="sl-SI" smtClean="0"/>
              <a:t>16.2.2017</a:t>
            </a:fld>
            <a:endParaRPr lang="sl-SI"/>
          </a:p>
        </p:txBody>
      </p:sp>
      <p:sp>
        <p:nvSpPr>
          <p:cNvPr id="6" name="Ograd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grad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7286D0-9D59-4629-8640-72F5DBCC8E9A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86591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grada naslova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grada besedila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grada datum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092376-C470-40FA-B17A-E7E2CE1A482D}" type="datetimeFigureOut">
              <a:rPr lang="sl-SI" smtClean="0"/>
              <a:t>16.2.2017</a:t>
            </a:fld>
            <a:endParaRPr lang="sl-SI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l-SI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7286D0-9D59-4629-8640-72F5DBCC8E9A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1650498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l-S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hyperlink" Target="https://en.wikipedia.org/wiki/Vincent_van_Gogh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6" Type="http://schemas.openxmlformats.org/officeDocument/2006/relationships/image" Target="../media/image22.png"/><Relationship Id="rId5" Type="http://schemas.openxmlformats.org/officeDocument/2006/relationships/image" Target="../media/image21.jpg"/><Relationship Id="rId4" Type="http://schemas.openxmlformats.org/officeDocument/2006/relationships/image" Target="../media/image20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openxmlformats.org/officeDocument/2006/relationships/hyperlink" Target="http://dear.splet.arnes.si/videos/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12.png"/><Relationship Id="rId5" Type="http://schemas.openxmlformats.org/officeDocument/2006/relationships/image" Target="../media/image11.jpg"/><Relationship Id="rId4" Type="http://schemas.openxmlformats.org/officeDocument/2006/relationships/image" Target="../media/image10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17.png"/><Relationship Id="rId5" Type="http://schemas.openxmlformats.org/officeDocument/2006/relationships/image" Target="../media/image16.jpeg"/><Relationship Id="rId4" Type="http://schemas.openxmlformats.org/officeDocument/2006/relationships/image" Target="../media/image15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15515" y="-63198"/>
            <a:ext cx="11175030" cy="6984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0816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21630" y="692696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sl-SI" b="1" i="1" dirty="0" err="1">
                <a:solidFill>
                  <a:srgbClr val="7030A0"/>
                </a:solidFill>
              </a:rPr>
              <a:t>The</a:t>
            </a:r>
            <a:r>
              <a:rPr lang="sl-SI" b="1" i="1" dirty="0">
                <a:solidFill>
                  <a:srgbClr val="7030A0"/>
                </a:solidFill>
              </a:rPr>
              <a:t> Cafe </a:t>
            </a:r>
            <a:r>
              <a:rPr lang="sl-SI" b="1" i="1" dirty="0" err="1">
                <a:solidFill>
                  <a:srgbClr val="7030A0"/>
                </a:solidFill>
              </a:rPr>
              <a:t>Terrace</a:t>
            </a:r>
            <a:r>
              <a:rPr lang="sl-SI" b="1" i="1" dirty="0">
                <a:solidFill>
                  <a:srgbClr val="7030A0"/>
                </a:solidFill>
              </a:rPr>
              <a:t> on </a:t>
            </a:r>
            <a:r>
              <a:rPr lang="sl-SI" b="1" i="1" dirty="0" err="1">
                <a:solidFill>
                  <a:srgbClr val="7030A0"/>
                </a:solidFill>
              </a:rPr>
              <a:t>the</a:t>
            </a:r>
            <a:r>
              <a:rPr lang="sl-SI" b="1" i="1" dirty="0">
                <a:solidFill>
                  <a:srgbClr val="7030A0"/>
                </a:solidFill>
              </a:rPr>
              <a:t> </a:t>
            </a:r>
            <a:r>
              <a:rPr lang="sl-SI" b="1" i="1" dirty="0" err="1">
                <a:solidFill>
                  <a:srgbClr val="7030A0"/>
                </a:solidFill>
              </a:rPr>
              <a:t>Place</a:t>
            </a:r>
            <a:r>
              <a:rPr lang="sl-SI" b="1" i="1" dirty="0">
                <a:solidFill>
                  <a:srgbClr val="7030A0"/>
                </a:solidFill>
              </a:rPr>
              <a:t> </a:t>
            </a:r>
            <a:r>
              <a:rPr lang="sl-SI" b="1" i="1" dirty="0" err="1">
                <a:solidFill>
                  <a:srgbClr val="7030A0"/>
                </a:solidFill>
              </a:rPr>
              <a:t>du</a:t>
            </a:r>
            <a:r>
              <a:rPr lang="sl-SI" b="1" i="1" dirty="0">
                <a:solidFill>
                  <a:srgbClr val="7030A0"/>
                </a:solidFill>
              </a:rPr>
              <a:t> Forum</a:t>
            </a:r>
            <a:r>
              <a:rPr lang="sl-SI" b="1" dirty="0">
                <a:solidFill>
                  <a:srgbClr val="7030A0"/>
                </a:solidFill>
              </a:rPr>
              <a:t> </a:t>
            </a:r>
            <a:r>
              <a:rPr lang="sl-SI" b="1" dirty="0" err="1">
                <a:solidFill>
                  <a:srgbClr val="7030A0"/>
                </a:solidFill>
              </a:rPr>
              <a:t>by</a:t>
            </a:r>
            <a:r>
              <a:rPr lang="sl-SI" b="1" dirty="0">
                <a:solidFill>
                  <a:srgbClr val="7030A0"/>
                </a:solidFill>
              </a:rPr>
              <a:t>  </a:t>
            </a:r>
            <a:r>
              <a:rPr lang="sl-SI" b="1" dirty="0">
                <a:solidFill>
                  <a:srgbClr val="7030A0"/>
                </a:solidFill>
                <a:hlinkClick r:id="rId4" tooltip="Vincent van Gogh"/>
              </a:rPr>
              <a:t>Vincent </a:t>
            </a:r>
            <a:r>
              <a:rPr lang="sl-SI" b="1" dirty="0" err="1">
                <a:solidFill>
                  <a:srgbClr val="7030A0"/>
                </a:solidFill>
                <a:hlinkClick r:id="rId4" tooltip="Vincent van Gogh"/>
              </a:rPr>
              <a:t>van</a:t>
            </a:r>
            <a:r>
              <a:rPr lang="sl-SI" b="1" dirty="0">
                <a:solidFill>
                  <a:srgbClr val="7030A0"/>
                </a:solidFill>
                <a:hlinkClick r:id="rId4" tooltip="Vincent van Gogh"/>
              </a:rPr>
              <a:t> </a:t>
            </a:r>
            <a:r>
              <a:rPr lang="sl-SI" b="1" dirty="0" err="1">
                <a:solidFill>
                  <a:srgbClr val="7030A0"/>
                </a:solidFill>
                <a:hlinkClick r:id="rId4" tooltip="Vincent van Gogh"/>
              </a:rPr>
              <a:t>Gogh</a:t>
            </a:r>
            <a:r>
              <a:rPr lang="sl-SI" dirty="0"/>
              <a:t/>
            </a:r>
            <a:br>
              <a:rPr lang="sl-SI" dirty="0"/>
            </a:br>
            <a:endParaRPr lang="sl-SI" dirty="0"/>
          </a:p>
        </p:txBody>
      </p:sp>
      <p:pic>
        <p:nvPicPr>
          <p:cNvPr id="4" name="3Girls2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67544" y="2420888"/>
            <a:ext cx="5026075" cy="2831326"/>
          </a:xfrm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1538416"/>
            <a:ext cx="3647182" cy="4791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28210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9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20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584464" y="2204864"/>
            <a:ext cx="8229600" cy="1143000"/>
          </a:xfrm>
        </p:spPr>
        <p:txBody>
          <a:bodyPr/>
          <a:lstStyle/>
          <a:p>
            <a:pPr algn="l"/>
            <a:r>
              <a:rPr lang="sl-SI" b="1" dirty="0" smtClean="0">
                <a:solidFill>
                  <a:srgbClr val="7030A0"/>
                </a:solidFill>
              </a:rPr>
              <a:t>	A					 	B</a:t>
            </a:r>
            <a:endParaRPr lang="sl-SI" b="1" dirty="0">
              <a:solidFill>
                <a:srgbClr val="7030A0"/>
              </a:solidFill>
            </a:endParaRPr>
          </a:p>
        </p:txBody>
      </p:sp>
      <p:pic>
        <p:nvPicPr>
          <p:cNvPr id="4" name="Ograda vsebine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2996952"/>
            <a:ext cx="2849996" cy="3687457"/>
          </a:xfr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4221088"/>
            <a:ext cx="3521984" cy="2195040"/>
          </a:xfrm>
          <a:prstGeom prst="rect">
            <a:avLst/>
          </a:prstGeom>
        </p:spPr>
      </p:pic>
      <p:pic>
        <p:nvPicPr>
          <p:cNvPr id="3" name="Boys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123728" y="404664"/>
            <a:ext cx="4856939" cy="2736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7774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l-SI" b="1" dirty="0">
                <a:solidFill>
                  <a:srgbClr val="7030A0"/>
                </a:solidFill>
              </a:rPr>
              <a:t>Banana </a:t>
            </a:r>
            <a:r>
              <a:rPr lang="sl-SI" b="1" dirty="0" err="1">
                <a:solidFill>
                  <a:srgbClr val="7030A0"/>
                </a:solidFill>
              </a:rPr>
              <a:t>by</a:t>
            </a:r>
            <a:r>
              <a:rPr lang="sl-SI" b="1" dirty="0">
                <a:solidFill>
                  <a:srgbClr val="7030A0"/>
                </a:solidFill>
              </a:rPr>
              <a:t> Andy Warhol</a:t>
            </a:r>
            <a:r>
              <a:rPr lang="sl-SI" dirty="0"/>
              <a:t/>
            </a:r>
            <a:br>
              <a:rPr lang="sl-SI" dirty="0"/>
            </a:br>
            <a:endParaRPr lang="sl-SI" dirty="0"/>
          </a:p>
        </p:txBody>
      </p:sp>
      <p:pic>
        <p:nvPicPr>
          <p:cNvPr id="4" name="Boys2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23528" y="1186869"/>
            <a:ext cx="5168503" cy="2911560"/>
          </a:xfrm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2852936"/>
            <a:ext cx="6048672" cy="37665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17127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5" name="Ograda vsebine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429747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/>
              <a:t>DECISIONS 2</a:t>
            </a:r>
            <a:endParaRPr lang="sl-SI" dirty="0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r>
              <a:rPr lang="sl-SI" b="1" dirty="0" smtClean="0">
                <a:solidFill>
                  <a:srgbClr val="7030A0"/>
                </a:solidFill>
              </a:rPr>
              <a:t>A – STAND UP</a:t>
            </a:r>
          </a:p>
          <a:p>
            <a:pPr algn="ctr"/>
            <a:endParaRPr lang="sl-SI" b="1" dirty="0" smtClean="0">
              <a:solidFill>
                <a:srgbClr val="7030A0"/>
              </a:solidFill>
            </a:endParaRPr>
          </a:p>
          <a:p>
            <a:pPr algn="ctr"/>
            <a:r>
              <a:rPr lang="sl-SI" b="1" dirty="0" smtClean="0">
                <a:solidFill>
                  <a:srgbClr val="7030A0"/>
                </a:solidFill>
              </a:rPr>
              <a:t>B – RAISE YOUR HAND</a:t>
            </a:r>
            <a:endParaRPr lang="sl-SI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8722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73426" y="0"/>
            <a:ext cx="11290852" cy="7056784"/>
          </a:xfrm>
          <a:prstGeom prst="rect">
            <a:avLst/>
          </a:prstGeom>
        </p:spPr>
      </p:pic>
      <p:pic>
        <p:nvPicPr>
          <p:cNvPr id="3" name="Slika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749" b="41501"/>
          <a:stretch/>
        </p:blipFill>
        <p:spPr>
          <a:xfrm>
            <a:off x="-914416" y="5301208"/>
            <a:ext cx="10972832" cy="1080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0674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0"/>
            <a:ext cx="6858000" cy="6858000"/>
          </a:xfrm>
          <a:prstGeom prst="rect">
            <a:avLst/>
          </a:prstGeom>
        </p:spPr>
      </p:pic>
      <p:sp>
        <p:nvSpPr>
          <p:cNvPr id="3" name="Podnaslov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5" name="Naslov 1"/>
          <p:cNvSpPr txBox="1">
            <a:spLocks/>
          </p:cNvSpPr>
          <p:nvPr/>
        </p:nvSpPr>
        <p:spPr>
          <a:xfrm>
            <a:off x="691952" y="269032"/>
            <a:ext cx="77724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l-SI" sz="6600" dirty="0" smtClean="0">
                <a:solidFill>
                  <a:schemeClr val="bg1"/>
                </a:solidFill>
              </a:rPr>
              <a:t>EMOTIONS 2</a:t>
            </a:r>
            <a:br>
              <a:rPr lang="sl-SI" sz="6600" dirty="0" smtClean="0">
                <a:solidFill>
                  <a:schemeClr val="bg1"/>
                </a:solidFill>
              </a:rPr>
            </a:br>
            <a:r>
              <a:rPr lang="sl-SI" sz="6600" dirty="0" smtClean="0">
                <a:solidFill>
                  <a:schemeClr val="bg1"/>
                </a:solidFill>
              </a:rPr>
              <a:t>part 1</a:t>
            </a:r>
            <a:endParaRPr lang="sl-SI" sz="6600" dirty="0">
              <a:solidFill>
                <a:schemeClr val="bg1"/>
              </a:solidFill>
            </a:endParaRPr>
          </a:p>
        </p:txBody>
      </p:sp>
      <p:sp>
        <p:nvSpPr>
          <p:cNvPr id="6" name="Naslov 5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1260199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/>
              <a:t>DECISIONS</a:t>
            </a:r>
            <a:endParaRPr lang="sl-SI" dirty="0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endParaRPr lang="sl-SI" b="1" dirty="0">
              <a:solidFill>
                <a:srgbClr val="7030A0"/>
              </a:solidFill>
            </a:endParaRPr>
          </a:p>
          <a:p>
            <a:pPr marL="0" indent="0" algn="ctr">
              <a:buNone/>
            </a:pPr>
            <a:r>
              <a:rPr lang="sl-SI" sz="5400" b="1" dirty="0" smtClean="0">
                <a:solidFill>
                  <a:srgbClr val="FF0000"/>
                </a:solidFill>
              </a:rPr>
              <a:t>A</a:t>
            </a:r>
            <a:r>
              <a:rPr lang="sl-SI" b="1" dirty="0" smtClean="0">
                <a:solidFill>
                  <a:srgbClr val="7030A0"/>
                </a:solidFill>
              </a:rPr>
              <a:t> – </a:t>
            </a:r>
            <a:r>
              <a:rPr lang="sl-SI" b="1" dirty="0" err="1" smtClean="0">
                <a:solidFill>
                  <a:srgbClr val="7030A0"/>
                </a:solidFill>
              </a:rPr>
              <a:t>raise</a:t>
            </a:r>
            <a:r>
              <a:rPr lang="sl-SI" b="1" dirty="0" smtClean="0">
                <a:solidFill>
                  <a:srgbClr val="7030A0"/>
                </a:solidFill>
              </a:rPr>
              <a:t> </a:t>
            </a:r>
            <a:r>
              <a:rPr lang="sl-SI" b="1" dirty="0" err="1" smtClean="0">
                <a:solidFill>
                  <a:srgbClr val="7030A0"/>
                </a:solidFill>
              </a:rPr>
              <a:t>your</a:t>
            </a:r>
            <a:r>
              <a:rPr lang="sl-SI" b="1" dirty="0" smtClean="0">
                <a:solidFill>
                  <a:srgbClr val="7030A0"/>
                </a:solidFill>
              </a:rPr>
              <a:t> </a:t>
            </a:r>
            <a:r>
              <a:rPr lang="sl-SI" b="1" dirty="0" err="1" smtClean="0">
                <a:solidFill>
                  <a:srgbClr val="7030A0"/>
                </a:solidFill>
              </a:rPr>
              <a:t>hand</a:t>
            </a:r>
            <a:endParaRPr lang="sl-SI" b="1" dirty="0" smtClean="0">
              <a:solidFill>
                <a:srgbClr val="7030A0"/>
              </a:solidFill>
            </a:endParaRPr>
          </a:p>
          <a:p>
            <a:pPr algn="ctr"/>
            <a:endParaRPr lang="sl-SI" b="1" dirty="0" smtClean="0">
              <a:solidFill>
                <a:srgbClr val="7030A0"/>
              </a:solidFill>
            </a:endParaRPr>
          </a:p>
          <a:p>
            <a:pPr marL="0" indent="0" algn="ctr">
              <a:buNone/>
            </a:pPr>
            <a:r>
              <a:rPr lang="sl-SI" sz="5400" b="1" dirty="0" smtClean="0">
                <a:solidFill>
                  <a:srgbClr val="FF0000"/>
                </a:solidFill>
              </a:rPr>
              <a:t>B</a:t>
            </a:r>
            <a:r>
              <a:rPr lang="sl-SI" b="1" dirty="0" smtClean="0">
                <a:solidFill>
                  <a:srgbClr val="7030A0"/>
                </a:solidFill>
              </a:rPr>
              <a:t> – </a:t>
            </a:r>
            <a:r>
              <a:rPr lang="sl-SI" b="1" dirty="0" err="1" smtClean="0">
                <a:solidFill>
                  <a:srgbClr val="7030A0"/>
                </a:solidFill>
              </a:rPr>
              <a:t>touch</a:t>
            </a:r>
            <a:r>
              <a:rPr lang="sl-SI" b="1" dirty="0" smtClean="0">
                <a:solidFill>
                  <a:srgbClr val="7030A0"/>
                </a:solidFill>
              </a:rPr>
              <a:t> </a:t>
            </a:r>
            <a:r>
              <a:rPr lang="sl-SI" b="1" dirty="0" err="1" smtClean="0">
                <a:solidFill>
                  <a:srgbClr val="7030A0"/>
                </a:solidFill>
              </a:rPr>
              <a:t>your</a:t>
            </a:r>
            <a:r>
              <a:rPr lang="sl-SI" b="1" dirty="0" smtClean="0">
                <a:solidFill>
                  <a:srgbClr val="7030A0"/>
                </a:solidFill>
              </a:rPr>
              <a:t> </a:t>
            </a:r>
            <a:r>
              <a:rPr lang="sl-SI" b="1" dirty="0" err="1" smtClean="0">
                <a:solidFill>
                  <a:srgbClr val="7030A0"/>
                </a:solidFill>
              </a:rPr>
              <a:t>nose</a:t>
            </a:r>
            <a:endParaRPr lang="sl-SI" b="1" dirty="0" smtClean="0">
              <a:solidFill>
                <a:srgbClr val="7030A0"/>
              </a:solidFill>
            </a:endParaRPr>
          </a:p>
          <a:p>
            <a:pPr algn="ctr"/>
            <a:endParaRPr lang="sl-SI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1462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3275856" y="764704"/>
            <a:ext cx="1882552" cy="562074"/>
          </a:xfrm>
        </p:spPr>
        <p:txBody>
          <a:bodyPr>
            <a:normAutofit fontScale="90000"/>
          </a:bodyPr>
          <a:lstStyle/>
          <a:p>
            <a:pPr algn="l"/>
            <a:endParaRPr lang="sl-SI" u="sng" dirty="0">
              <a:solidFill>
                <a:srgbClr val="7030A0"/>
              </a:solidFill>
              <a:hlinkClick r:id="rId4"/>
            </a:endParaRPr>
          </a:p>
        </p:txBody>
      </p:sp>
      <p:pic>
        <p:nvPicPr>
          <p:cNvPr id="4" name="Ograda vsebine 3"/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355122"/>
            <a:ext cx="2970228" cy="4220574"/>
          </a:xfrm>
        </p:spPr>
      </p:pic>
      <p:sp>
        <p:nvSpPr>
          <p:cNvPr id="6" name="Naslov 1"/>
          <p:cNvSpPr txBox="1">
            <a:spLocks/>
          </p:cNvSpPr>
          <p:nvPr/>
        </p:nvSpPr>
        <p:spPr>
          <a:xfrm>
            <a:off x="457200" y="1212122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sl-SI" b="1" dirty="0" smtClean="0">
              <a:solidFill>
                <a:srgbClr val="7030A0"/>
              </a:solidFill>
            </a:endParaRPr>
          </a:p>
          <a:p>
            <a:pPr algn="l"/>
            <a:r>
              <a:rPr lang="sl-SI" b="1" dirty="0" smtClean="0">
                <a:solidFill>
                  <a:srgbClr val="7030A0"/>
                </a:solidFill>
              </a:rPr>
              <a:t>	A						B</a:t>
            </a:r>
            <a:endParaRPr lang="sl-SI" b="1" dirty="0">
              <a:solidFill>
                <a:srgbClr val="7030A0"/>
              </a:solidFill>
            </a:endParaRPr>
          </a:p>
        </p:txBody>
      </p:sp>
      <p:pic>
        <p:nvPicPr>
          <p:cNvPr id="3" name="Steve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195736" y="274638"/>
            <a:ext cx="4057650" cy="228600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6183" y="2560638"/>
            <a:ext cx="3330617" cy="40071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41120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l-SI" dirty="0"/>
              <a:t> </a:t>
            </a:r>
            <a:r>
              <a:rPr lang="sl-SI" b="1" dirty="0" smtClean="0">
                <a:solidFill>
                  <a:srgbClr val="7030A0"/>
                </a:solidFill>
              </a:rPr>
              <a:t>A </a:t>
            </a:r>
            <a:r>
              <a:rPr lang="sl-SI" b="1" dirty="0" err="1" smtClean="0">
                <a:solidFill>
                  <a:srgbClr val="7030A0"/>
                </a:solidFill>
              </a:rPr>
              <a:t>woman</a:t>
            </a:r>
            <a:r>
              <a:rPr lang="sl-SI" b="1" dirty="0" smtClean="0">
                <a:solidFill>
                  <a:srgbClr val="7030A0"/>
                </a:solidFill>
              </a:rPr>
              <a:t> </a:t>
            </a:r>
            <a:r>
              <a:rPr lang="sl-SI" b="1" dirty="0" err="1" smtClean="0">
                <a:solidFill>
                  <a:srgbClr val="7030A0"/>
                </a:solidFill>
              </a:rPr>
              <a:t>wearing</a:t>
            </a:r>
            <a:r>
              <a:rPr lang="sl-SI" b="1" dirty="0" smtClean="0">
                <a:solidFill>
                  <a:srgbClr val="7030A0"/>
                </a:solidFill>
              </a:rPr>
              <a:t> </a:t>
            </a:r>
            <a:r>
              <a:rPr lang="sl-SI" b="1" dirty="0" err="1" smtClean="0">
                <a:solidFill>
                  <a:srgbClr val="7030A0"/>
                </a:solidFill>
              </a:rPr>
              <a:t>hat</a:t>
            </a:r>
            <a:r>
              <a:rPr lang="sl-SI" b="1" dirty="0" smtClean="0">
                <a:solidFill>
                  <a:srgbClr val="7030A0"/>
                </a:solidFill>
              </a:rPr>
              <a:t> </a:t>
            </a:r>
            <a:r>
              <a:rPr lang="sl-SI" b="1" dirty="0" err="1" smtClean="0">
                <a:solidFill>
                  <a:srgbClr val="7030A0"/>
                </a:solidFill>
              </a:rPr>
              <a:t>by</a:t>
            </a:r>
            <a:r>
              <a:rPr lang="sl-SI" b="1" dirty="0" smtClean="0">
                <a:solidFill>
                  <a:srgbClr val="7030A0"/>
                </a:solidFill>
              </a:rPr>
              <a:t> Pablo Picasso</a:t>
            </a:r>
            <a:endParaRPr lang="sl-SI" b="1" dirty="0">
              <a:solidFill>
                <a:srgbClr val="7030A0"/>
              </a:solidFill>
            </a:endParaRPr>
          </a:p>
        </p:txBody>
      </p:sp>
      <p:pic>
        <p:nvPicPr>
          <p:cNvPr id="4" name="Steve2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55576" y="3573016"/>
            <a:ext cx="4882059" cy="2750198"/>
          </a:xfr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1408441"/>
            <a:ext cx="4264191" cy="51341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60582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529208" y="2564904"/>
            <a:ext cx="8229600" cy="1143000"/>
          </a:xfrm>
        </p:spPr>
        <p:txBody>
          <a:bodyPr/>
          <a:lstStyle/>
          <a:p>
            <a:pPr algn="l"/>
            <a:r>
              <a:rPr lang="sl-SI" dirty="0" smtClean="0"/>
              <a:t>	</a:t>
            </a:r>
            <a:r>
              <a:rPr lang="sl-SI" b="1" dirty="0" smtClean="0">
                <a:solidFill>
                  <a:srgbClr val="7030A0"/>
                </a:solidFill>
              </a:rPr>
              <a:t>A						B</a:t>
            </a:r>
            <a:endParaRPr lang="sl-SI" b="1" dirty="0">
              <a:solidFill>
                <a:srgbClr val="7030A0"/>
              </a:solidFill>
            </a:endParaRPr>
          </a:p>
        </p:txBody>
      </p:sp>
      <p:pic>
        <p:nvPicPr>
          <p:cNvPr id="4" name="Ograda vsebine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486" y="3626532"/>
            <a:ext cx="4316710" cy="2898812"/>
          </a:xfr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3356992"/>
            <a:ext cx="4234624" cy="3168352"/>
          </a:xfrm>
          <a:prstGeom prst="rect">
            <a:avLst/>
          </a:prstGeom>
        </p:spPr>
      </p:pic>
      <p:pic>
        <p:nvPicPr>
          <p:cNvPr id="3" name="Girls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051719" y="188640"/>
            <a:ext cx="4601311" cy="2592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656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395536" y="692696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sl-SI" b="1" dirty="0" err="1">
                <a:solidFill>
                  <a:srgbClr val="7030A0"/>
                </a:solidFill>
              </a:rPr>
              <a:t>The</a:t>
            </a:r>
            <a:r>
              <a:rPr lang="sl-SI" b="1" dirty="0">
                <a:solidFill>
                  <a:srgbClr val="7030A0"/>
                </a:solidFill>
              </a:rPr>
              <a:t> </a:t>
            </a:r>
            <a:r>
              <a:rPr lang="sl-SI" b="1" dirty="0" err="1">
                <a:solidFill>
                  <a:srgbClr val="7030A0"/>
                </a:solidFill>
              </a:rPr>
              <a:t>persistence</a:t>
            </a:r>
            <a:r>
              <a:rPr lang="sl-SI" b="1" dirty="0">
                <a:solidFill>
                  <a:srgbClr val="7030A0"/>
                </a:solidFill>
              </a:rPr>
              <a:t> </a:t>
            </a:r>
            <a:r>
              <a:rPr lang="sl-SI" b="1" dirty="0" err="1">
                <a:solidFill>
                  <a:srgbClr val="7030A0"/>
                </a:solidFill>
              </a:rPr>
              <a:t>of</a:t>
            </a:r>
            <a:r>
              <a:rPr lang="sl-SI" b="1" dirty="0">
                <a:solidFill>
                  <a:srgbClr val="7030A0"/>
                </a:solidFill>
              </a:rPr>
              <a:t> </a:t>
            </a:r>
            <a:r>
              <a:rPr lang="sl-SI" b="1" dirty="0" err="1">
                <a:solidFill>
                  <a:srgbClr val="7030A0"/>
                </a:solidFill>
              </a:rPr>
              <a:t>memory</a:t>
            </a:r>
            <a:r>
              <a:rPr lang="sl-SI" b="1" dirty="0">
                <a:solidFill>
                  <a:srgbClr val="7030A0"/>
                </a:solidFill>
              </a:rPr>
              <a:t> </a:t>
            </a:r>
            <a:r>
              <a:rPr lang="sl-SI" b="1" dirty="0" smtClean="0">
                <a:solidFill>
                  <a:srgbClr val="7030A0"/>
                </a:solidFill>
              </a:rPr>
              <a:t> </a:t>
            </a:r>
            <a:r>
              <a:rPr lang="sl-SI" b="1" dirty="0" err="1">
                <a:solidFill>
                  <a:srgbClr val="7030A0"/>
                </a:solidFill>
              </a:rPr>
              <a:t>by</a:t>
            </a:r>
            <a:r>
              <a:rPr lang="sl-SI" b="1" dirty="0">
                <a:solidFill>
                  <a:srgbClr val="7030A0"/>
                </a:solidFill>
              </a:rPr>
              <a:t> </a:t>
            </a:r>
            <a:r>
              <a:rPr lang="sl-SI" b="1" dirty="0" smtClean="0">
                <a:solidFill>
                  <a:srgbClr val="7030A0"/>
                </a:solidFill>
              </a:rPr>
              <a:t>Salvador Dali</a:t>
            </a:r>
            <a:r>
              <a:rPr lang="sl-SI" dirty="0"/>
              <a:t/>
            </a:r>
            <a:br>
              <a:rPr lang="sl-SI" dirty="0"/>
            </a:br>
            <a:endParaRPr lang="sl-SI" dirty="0"/>
          </a:p>
        </p:txBody>
      </p:sp>
      <p:pic>
        <p:nvPicPr>
          <p:cNvPr id="4" name="Girls2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9512" y="1484784"/>
            <a:ext cx="4954067" cy="2790762"/>
          </a:xfr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3140968"/>
            <a:ext cx="5040560" cy="33813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60201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539552" y="1700808"/>
            <a:ext cx="8229600" cy="1143000"/>
          </a:xfrm>
        </p:spPr>
        <p:txBody>
          <a:bodyPr/>
          <a:lstStyle/>
          <a:p>
            <a:pPr algn="l"/>
            <a:r>
              <a:rPr lang="sl-SI" b="1" dirty="0" smtClean="0">
                <a:solidFill>
                  <a:srgbClr val="7030A0"/>
                </a:solidFill>
              </a:rPr>
              <a:t>	A						B</a:t>
            </a:r>
            <a:endParaRPr lang="sl-SI" b="1" dirty="0">
              <a:solidFill>
                <a:srgbClr val="7030A0"/>
              </a:solidFill>
            </a:endParaRPr>
          </a:p>
        </p:txBody>
      </p:sp>
      <p:pic>
        <p:nvPicPr>
          <p:cNvPr id="4" name="Ograda vsebine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2528900"/>
            <a:ext cx="2646278" cy="3969419"/>
          </a:xfr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144" y="2555413"/>
            <a:ext cx="3070986" cy="4032752"/>
          </a:xfrm>
          <a:prstGeom prst="rect">
            <a:avLst/>
          </a:prstGeom>
        </p:spPr>
      </p:pic>
      <p:pic>
        <p:nvPicPr>
          <p:cNvPr id="3" name="3Girls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339752" y="116632"/>
            <a:ext cx="405765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88505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ova tema">
  <a:themeElements>
    <a:clrScheme name="Pisarn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isarn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184</TotalTime>
  <Words>55</Words>
  <Application>Microsoft Office PowerPoint</Application>
  <PresentationFormat>Diaprojekcija na zaslonu (4:3)</PresentationFormat>
  <Paragraphs>19</Paragraphs>
  <Slides>14</Slides>
  <Notes>0</Notes>
  <HiddenSlides>0</HiddenSlides>
  <MMClips>8</MMClips>
  <ScaleCrop>false</ScaleCrop>
  <HeadingPairs>
    <vt:vector size="6" baseType="variant">
      <vt:variant>
        <vt:lpstr>Uporabljene pisave</vt:lpstr>
      </vt:variant>
      <vt:variant>
        <vt:i4>2</vt:i4>
      </vt:variant>
      <vt:variant>
        <vt:lpstr>Tema</vt:lpstr>
      </vt:variant>
      <vt:variant>
        <vt:i4>1</vt:i4>
      </vt:variant>
      <vt:variant>
        <vt:lpstr>Naslovi diapozitivov</vt:lpstr>
      </vt:variant>
      <vt:variant>
        <vt:i4>14</vt:i4>
      </vt:variant>
    </vt:vector>
  </HeadingPairs>
  <TitlesOfParts>
    <vt:vector size="17" baseType="lpstr">
      <vt:lpstr>Arial</vt:lpstr>
      <vt:lpstr>Calibri</vt:lpstr>
      <vt:lpstr>Officeova tema</vt:lpstr>
      <vt:lpstr>PowerPointova predstavitev</vt:lpstr>
      <vt:lpstr>PowerPointova predstavitev</vt:lpstr>
      <vt:lpstr>PowerPointova predstavitev</vt:lpstr>
      <vt:lpstr>DECISIONS</vt:lpstr>
      <vt:lpstr>PowerPointova predstavitev</vt:lpstr>
      <vt:lpstr> A woman wearing hat by Pablo Picasso</vt:lpstr>
      <vt:lpstr> A      B</vt:lpstr>
      <vt:lpstr>The persistence of memory  by Salvador Dali </vt:lpstr>
      <vt:lpstr> A      B</vt:lpstr>
      <vt:lpstr>The Cafe Terrace on the Place du Forum by  Vincent van Gogh </vt:lpstr>
      <vt:lpstr> A       B</vt:lpstr>
      <vt:lpstr>Banana by Andy Warhol </vt:lpstr>
      <vt:lpstr>PowerPointova predstavitev</vt:lpstr>
      <vt:lpstr>DECISIONS 2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EMOTIONS 2</dc:title>
  <dc:creator>Andrea</dc:creator>
  <cp:lastModifiedBy>Sonja</cp:lastModifiedBy>
  <cp:revision>13</cp:revision>
  <dcterms:created xsi:type="dcterms:W3CDTF">2016-03-04T16:58:53Z</dcterms:created>
  <dcterms:modified xsi:type="dcterms:W3CDTF">2017-02-16T09:31:03Z</dcterms:modified>
</cp:coreProperties>
</file>