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56" r:id="rId3"/>
    <p:sldId id="28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80" r:id="rId12"/>
    <p:sldId id="264" r:id="rId13"/>
    <p:sldId id="265" r:id="rId14"/>
    <p:sldId id="282" r:id="rId15"/>
    <p:sldId id="266" r:id="rId16"/>
    <p:sldId id="271" r:id="rId17"/>
    <p:sldId id="269" r:id="rId18"/>
    <p:sldId id="268" r:id="rId19"/>
    <p:sldId id="267" r:id="rId20"/>
    <p:sldId id="281" r:id="rId21"/>
    <p:sldId id="270" r:id="rId22"/>
    <p:sldId id="279" r:id="rId23"/>
    <p:sldId id="275" r:id="rId24"/>
    <p:sldId id="272" r:id="rId25"/>
    <p:sldId id="274" r:id="rId26"/>
    <p:sldId id="283" r:id="rId27"/>
    <p:sldId id="276" r:id="rId28"/>
    <p:sldId id="278" r:id="rId29"/>
    <p:sldId id="277" r:id="rId3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816" y="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9E96-B66B-423A-8A3F-ED47C9812A32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8556-3C00-48C4-A388-2380E328FD55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9E96-B66B-423A-8A3F-ED47C9812A32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8556-3C00-48C4-A388-2380E328FD55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9E96-B66B-423A-8A3F-ED47C9812A32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8556-3C00-48C4-A388-2380E328FD55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9E96-B66B-423A-8A3F-ED47C9812A32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8556-3C00-48C4-A388-2380E328FD55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9E96-B66B-423A-8A3F-ED47C9812A32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8556-3C00-48C4-A388-2380E328FD55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9E96-B66B-423A-8A3F-ED47C9812A32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8556-3C00-48C4-A388-2380E328FD55}" type="slidenum">
              <a:rPr lang="sl-SI" smtClean="0"/>
              <a:t>‹#›</a:t>
            </a:fld>
            <a:endParaRPr lang="sl-S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9E96-B66B-423A-8A3F-ED47C9812A32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8556-3C00-48C4-A388-2380E328FD55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9E96-B66B-423A-8A3F-ED47C9812A32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8556-3C00-48C4-A388-2380E328FD55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9E96-B66B-423A-8A3F-ED47C9812A32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8556-3C00-48C4-A388-2380E328FD55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9E96-B66B-423A-8A3F-ED47C9812A32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ED8556-3C00-48C4-A388-2380E328FD55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79E96-B66B-423A-8A3F-ED47C9812A32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D8556-3C00-48C4-A388-2380E328FD55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1D79E96-B66B-423A-8A3F-ED47C9812A32}" type="datetimeFigureOut">
              <a:rPr lang="sl-SI" smtClean="0"/>
              <a:t>16.2.2017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41ED8556-3C00-48C4-A388-2380E328FD55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515" y="-63198"/>
            <a:ext cx="11175030" cy="698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0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 descr="https://lh3.googleusercontent.com/l2wuLNbNLE-uq22MZNMeejwqfBN0ECTlYtqxnOmsB3SO5zpvkE40HFMZ0AynUrN649EmdythM33IycZDpvsuW96ytIE8wMgX1h9COGt8xPyOxukGNHVrGPP_0FUZA7xWd0VHJq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64703"/>
            <a:ext cx="4104456" cy="522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6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5" t="-3329" r="29964"/>
          <a:stretch/>
        </p:blipFill>
        <p:spPr bwMode="auto">
          <a:xfrm>
            <a:off x="2313709" y="318656"/>
            <a:ext cx="3519056" cy="490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922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7170" name="Picture 2" descr="https://lh4.googleusercontent.com/zJHZZq78T8fZ_RiDRYieoRJNID9Mg3oTD3AFC3qHEdPXpvxqTwLIhDDMB9qbuFcA2GEdHwTJkzuFRI65eZjKTQfrnCa0X6rkDLyArfb0TMFc8e_nru1Oxs5FIVjeEhT0uy2mK7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4548036" cy="580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98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194" name="Picture 2" descr="https://lh5.googleusercontent.com/L91kkvBkI0gbpqhcID1Z5-rXFCY3WBJKWzqP2yyeQnbeA5R45QI3ocjMAX5mBKXYPUXiQmSlS7eLvSsOPD8_qGQTOyUwra6X7flNZigeOle4zK4I4nQCyz8AryF2bLIxmup5OQ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263802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11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Look</a:t>
            </a:r>
            <a:r>
              <a:rPr lang="sl-SI" dirty="0" smtClean="0"/>
              <a:t> </a:t>
            </a:r>
            <a:r>
              <a:rPr lang="sl-SI" dirty="0" err="1" smtClean="0"/>
              <a:t>again</a:t>
            </a:r>
            <a:endParaRPr lang="sl-SI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3055938"/>
            <a:ext cx="764540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grada vsebin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335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>
                <a:solidFill>
                  <a:srgbClr val="0070C0"/>
                </a:solidFill>
              </a:rPr>
              <a:t>how</a:t>
            </a:r>
            <a:r>
              <a:rPr lang="sl-SI" dirty="0" smtClean="0">
                <a:solidFill>
                  <a:srgbClr val="0070C0"/>
                </a:solidFill>
              </a:rPr>
              <a:t> do </a:t>
            </a:r>
            <a:r>
              <a:rPr lang="sl-SI" dirty="0" err="1" smtClean="0">
                <a:solidFill>
                  <a:srgbClr val="0070C0"/>
                </a:solidFill>
              </a:rPr>
              <a:t>charcters</a:t>
            </a:r>
            <a:r>
              <a:rPr lang="sl-SI" dirty="0" smtClean="0">
                <a:solidFill>
                  <a:srgbClr val="0070C0"/>
                </a:solidFill>
              </a:rPr>
              <a:t> in </a:t>
            </a:r>
            <a:r>
              <a:rPr lang="sl-SI" dirty="0" err="1" smtClean="0">
                <a:solidFill>
                  <a:srgbClr val="0070C0"/>
                </a:solidFill>
              </a:rPr>
              <a:t>the</a:t>
            </a:r>
            <a:r>
              <a:rPr lang="sl-SI" dirty="0" smtClean="0">
                <a:solidFill>
                  <a:srgbClr val="0070C0"/>
                </a:solidFill>
              </a:rPr>
              <a:t> </a:t>
            </a:r>
            <a:r>
              <a:rPr lang="sl-SI" dirty="0" err="1" smtClean="0">
                <a:solidFill>
                  <a:srgbClr val="0070C0"/>
                </a:solidFill>
              </a:rPr>
              <a:t>paintings</a:t>
            </a:r>
            <a:r>
              <a:rPr lang="sl-SI" dirty="0" smtClean="0">
                <a:solidFill>
                  <a:srgbClr val="0070C0"/>
                </a:solidFill>
              </a:rPr>
              <a:t> </a:t>
            </a:r>
            <a:r>
              <a:rPr lang="sl-SI" dirty="0" err="1" smtClean="0">
                <a:solidFill>
                  <a:srgbClr val="0070C0"/>
                </a:solidFill>
              </a:rPr>
              <a:t>feel</a:t>
            </a:r>
            <a:r>
              <a:rPr lang="sl-SI" dirty="0" smtClean="0">
                <a:solidFill>
                  <a:srgbClr val="0070C0"/>
                </a:solidFill>
              </a:rPr>
              <a:t>?</a:t>
            </a:r>
            <a:endParaRPr lang="sl-SI" dirty="0">
              <a:solidFill>
                <a:srgbClr val="0070C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err="1" smtClean="0"/>
              <a:t>Guernica</a:t>
            </a:r>
            <a:r>
              <a:rPr lang="sl-SI" sz="2400" dirty="0" smtClean="0"/>
              <a:t> </a:t>
            </a:r>
            <a:r>
              <a:rPr lang="sl-SI" sz="2400" dirty="0" err="1" smtClean="0"/>
              <a:t>by</a:t>
            </a:r>
            <a:r>
              <a:rPr lang="sl-SI" sz="2400" dirty="0" smtClean="0"/>
              <a:t> Pablo Picasso</a:t>
            </a:r>
            <a:endParaRPr lang="sl-SI" sz="2400" dirty="0"/>
          </a:p>
        </p:txBody>
      </p:sp>
      <p:pic>
        <p:nvPicPr>
          <p:cNvPr id="3074" name="Picture 2" descr="https://lh4.googleusercontent.com/yL-iSZ9KrP4TQu-fVPmh9kjjKUw5g1nqYCgj9kzVZP8kCnL-Zn2iGa0TPFO5DMdra8G0Tgt0LeZO_8Mj3XSFz-fLqPvuKsNF4WPnB0Gk9unzcoesRso9_b12QMSpWg8edcTDSU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22497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40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smtClean="0"/>
              <a:t>Dance  (kolo) </a:t>
            </a:r>
            <a:r>
              <a:rPr lang="sl-SI" sz="2400" dirty="0" err="1" smtClean="0"/>
              <a:t>by</a:t>
            </a:r>
            <a:r>
              <a:rPr lang="sl-SI" sz="2400" dirty="0" smtClean="0"/>
              <a:t> Matija Jama</a:t>
            </a:r>
            <a:endParaRPr lang="sl-SI" sz="2400" dirty="0"/>
          </a:p>
        </p:txBody>
      </p:sp>
      <p:pic>
        <p:nvPicPr>
          <p:cNvPr id="8194" name="Picture 2" descr="https://lh5.googleusercontent.com/L91kkvBkI0gbpqhcID1Z5-rXFCY3WBJKWzqP2yyeQnbeA5R45QI3ocjMAX5mBKXYPUXiQmSlS7eLvSsOPD8_qGQTOyUwra6X7flNZigeOle4zK4I4nQCyz8AryF2bLIxmup5OQ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263802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25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err="1" smtClean="0"/>
              <a:t>Scream</a:t>
            </a:r>
            <a:r>
              <a:rPr lang="sl-SI" sz="2400" dirty="0" smtClean="0"/>
              <a:t> </a:t>
            </a:r>
            <a:r>
              <a:rPr lang="sl-SI" sz="2400" dirty="0" err="1" smtClean="0"/>
              <a:t>by</a:t>
            </a:r>
            <a:r>
              <a:rPr lang="sl-SI" sz="2400" dirty="0" smtClean="0"/>
              <a:t> </a:t>
            </a:r>
          </a:p>
          <a:p>
            <a:r>
              <a:rPr lang="sl-SI" sz="2400" dirty="0" smtClean="0"/>
              <a:t>Edward Munch</a:t>
            </a:r>
            <a:endParaRPr lang="sl-SI" sz="2400" dirty="0"/>
          </a:p>
        </p:txBody>
      </p:sp>
      <p:pic>
        <p:nvPicPr>
          <p:cNvPr id="6146" name="Picture 2" descr="https://lh3.googleusercontent.com/l2wuLNbNLE-uq22MZNMeejwqfBN0ECTlYtqxnOmsB3SO5zpvkE40HFMZ0AynUrN649EmdythM33IycZDpvsuW96ytIE8wMgX1h9COGt8xPyOxukGNHVrGPP_0FUZA7xWd0VHJq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80727"/>
            <a:ext cx="4104456" cy="522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23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err="1" smtClean="0"/>
              <a:t>Kofetarica</a:t>
            </a:r>
            <a:r>
              <a:rPr lang="sl-SI" sz="2400" dirty="0" smtClean="0"/>
              <a:t> </a:t>
            </a:r>
            <a:r>
              <a:rPr lang="sl-SI" sz="2400" dirty="0" err="1" smtClean="0"/>
              <a:t>by</a:t>
            </a:r>
            <a:r>
              <a:rPr lang="sl-SI" sz="2400" dirty="0" smtClean="0"/>
              <a:t> </a:t>
            </a:r>
          </a:p>
          <a:p>
            <a:r>
              <a:rPr lang="sl-SI" sz="2400" dirty="0" smtClean="0"/>
              <a:t>Ivana Kobilica</a:t>
            </a:r>
            <a:endParaRPr lang="sl-SI" sz="2400" dirty="0"/>
          </a:p>
        </p:txBody>
      </p:sp>
      <p:pic>
        <p:nvPicPr>
          <p:cNvPr id="5122" name="Picture 2" descr="https://lh5.googleusercontent.com/yDg-vBM0FfgplJc9l-WpGr9WBR4kVDpm5zkj6mN4RaPT9qWMJCzpRBV7bk7slt0d18kjFQZDwx3sEUczY1iHDzqQ5V4QfCTtk4EobDDCChpQLUol3ibvulg9Hqt0Nl-K_UpMrU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96752"/>
            <a:ext cx="3817686" cy="542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66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err="1" smtClean="0"/>
              <a:t>Kiss</a:t>
            </a:r>
            <a:r>
              <a:rPr lang="sl-SI" sz="2400" dirty="0" smtClean="0"/>
              <a:t> </a:t>
            </a:r>
            <a:r>
              <a:rPr lang="sl-SI" sz="2400" dirty="0" err="1" smtClean="0"/>
              <a:t>by</a:t>
            </a:r>
            <a:r>
              <a:rPr lang="sl-SI" sz="2400" dirty="0" smtClean="0"/>
              <a:t> </a:t>
            </a:r>
          </a:p>
          <a:p>
            <a:r>
              <a:rPr lang="sl-SI" sz="2400" dirty="0" smtClean="0"/>
              <a:t>Gustav </a:t>
            </a:r>
            <a:r>
              <a:rPr lang="sl-SI" sz="2400" dirty="0" err="1" smtClean="0"/>
              <a:t>Klimt</a:t>
            </a:r>
            <a:endParaRPr lang="sl-SI" sz="2400" dirty="0"/>
          </a:p>
        </p:txBody>
      </p:sp>
      <p:pic>
        <p:nvPicPr>
          <p:cNvPr id="4098" name="Picture 2" descr="https://lh3.googleusercontent.com/rnMC7LTw8_uUOMLXpOCNUNgdE9GDVsEiyfYNNtmhm0iYnzF-hqoJ3ZCmq1eAUzIKy1O7QS4UWmavnFlAgEroardQMtf4p928-OXzQscVwALP7-CHBkXBaVgsrTR3qtESQSaoSu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92526"/>
            <a:ext cx="5763714" cy="536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57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6336704" cy="617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l-SI" sz="6000" b="1" dirty="0" err="1" smtClean="0">
                <a:solidFill>
                  <a:srgbClr val="00B050"/>
                </a:solidFill>
              </a:rPr>
              <a:t>emotions</a:t>
            </a:r>
            <a:endParaRPr lang="sl-SI" sz="6000" b="1" dirty="0">
              <a:solidFill>
                <a:srgbClr val="00B050"/>
              </a:solidFill>
            </a:endParaRPr>
          </a:p>
        </p:txBody>
      </p:sp>
      <p:sp>
        <p:nvSpPr>
          <p:cNvPr id="4" name="Naslov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151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err="1" smtClean="0"/>
              <a:t>Birth</a:t>
            </a:r>
            <a:r>
              <a:rPr lang="sl-SI" sz="2400" dirty="0" smtClean="0"/>
              <a:t> </a:t>
            </a:r>
            <a:r>
              <a:rPr lang="sl-SI" sz="2400" dirty="0" err="1" smtClean="0"/>
              <a:t>of</a:t>
            </a:r>
            <a:r>
              <a:rPr lang="sl-SI" sz="2400" dirty="0" smtClean="0"/>
              <a:t> </a:t>
            </a:r>
            <a:r>
              <a:rPr lang="sl-SI" sz="2400" dirty="0" err="1" smtClean="0"/>
              <a:t>Venus</a:t>
            </a:r>
            <a:r>
              <a:rPr lang="sl-SI" sz="2400" dirty="0" smtClean="0"/>
              <a:t> </a:t>
            </a:r>
            <a:r>
              <a:rPr lang="sl-SI" sz="2400" dirty="0" err="1" smtClean="0"/>
              <a:t>by</a:t>
            </a:r>
            <a:r>
              <a:rPr lang="sl-SI" sz="2400" dirty="0" smtClean="0"/>
              <a:t>  </a:t>
            </a:r>
          </a:p>
          <a:p>
            <a:r>
              <a:rPr lang="sl-SI" sz="2400" dirty="0" smtClean="0"/>
              <a:t>Sandro Botticelli</a:t>
            </a:r>
            <a:endParaRPr lang="sl-SI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0" r="31405"/>
          <a:stretch/>
        </p:blipFill>
        <p:spPr bwMode="auto">
          <a:xfrm>
            <a:off x="4676800" y="1268760"/>
            <a:ext cx="3810001" cy="533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3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err="1" smtClean="0"/>
              <a:t>Thanksgiving</a:t>
            </a:r>
            <a:r>
              <a:rPr lang="sl-SI" sz="2400" dirty="0" smtClean="0"/>
              <a:t> </a:t>
            </a:r>
            <a:r>
              <a:rPr lang="sl-SI" sz="2400" dirty="0" err="1" smtClean="0"/>
              <a:t>day</a:t>
            </a:r>
            <a:r>
              <a:rPr lang="sl-SI" sz="2400" dirty="0" smtClean="0"/>
              <a:t> </a:t>
            </a:r>
          </a:p>
          <a:p>
            <a:r>
              <a:rPr lang="sl-SI" sz="2400" dirty="0" err="1" smtClean="0"/>
              <a:t>by</a:t>
            </a:r>
            <a:r>
              <a:rPr lang="sl-SI" sz="2400" dirty="0" smtClean="0"/>
              <a:t> Norman </a:t>
            </a:r>
            <a:r>
              <a:rPr lang="sl-SI" sz="2400" dirty="0" err="1" smtClean="0"/>
              <a:t>Rockwell</a:t>
            </a:r>
            <a:endParaRPr lang="sl-SI" sz="2400" dirty="0"/>
          </a:p>
        </p:txBody>
      </p:sp>
      <p:pic>
        <p:nvPicPr>
          <p:cNvPr id="7170" name="Picture 2" descr="https://lh4.googleusercontent.com/zJHZZq78T8fZ_RiDRYieoRJNID9Mg3oTD3AFC3qHEdPXpvxqTwLIhDDMB9qbuFcA2GEdHwTJkzuFRI65eZjKTQfrnCa0X6rkDLyArfb0TMFc8e_nru1Oxs5FIVjeEhT0uy2mK7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96752"/>
            <a:ext cx="4152982" cy="529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49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Group</a:t>
            </a:r>
            <a:r>
              <a:rPr lang="sl-SI" dirty="0" smtClean="0"/>
              <a:t> </a:t>
            </a:r>
            <a:r>
              <a:rPr lang="sl-SI" dirty="0" err="1" smtClean="0"/>
              <a:t>work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sl-SI" sz="2000" b="0" dirty="0" err="1" smtClean="0"/>
              <a:t>You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have</a:t>
            </a:r>
            <a:r>
              <a:rPr lang="sl-SI" sz="2000" b="0" dirty="0" smtClean="0"/>
              <a:t> </a:t>
            </a:r>
            <a:r>
              <a:rPr lang="sl-SI" sz="2000" dirty="0" smtClean="0"/>
              <a:t>5 </a:t>
            </a:r>
            <a:r>
              <a:rPr lang="sl-SI" sz="2000" dirty="0" err="1" smtClean="0"/>
              <a:t>minutes</a:t>
            </a:r>
            <a:r>
              <a:rPr lang="sl-SI" sz="2000" b="0" dirty="0" smtClean="0"/>
              <a:t>!</a:t>
            </a:r>
          </a:p>
          <a:p>
            <a:pPr>
              <a:buFont typeface="Arial" pitchFamily="34" charset="0"/>
              <a:buChar char="•"/>
            </a:pPr>
            <a:r>
              <a:rPr lang="sl-SI" sz="2000" b="0" dirty="0" err="1" smtClean="0"/>
              <a:t>Four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students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will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come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and</a:t>
            </a:r>
            <a:r>
              <a:rPr lang="sl-SI" sz="2000" b="0" dirty="0" smtClean="0"/>
              <a:t> take </a:t>
            </a:r>
            <a:r>
              <a:rPr lang="sl-SI" sz="2000" dirty="0" smtClean="0"/>
              <a:t>a </a:t>
            </a:r>
            <a:r>
              <a:rPr lang="sl-SI" sz="2000" dirty="0" err="1" smtClean="0"/>
              <a:t>card</a:t>
            </a:r>
            <a:r>
              <a:rPr lang="sl-SI" sz="2000" b="0" dirty="0" smtClean="0"/>
              <a:t>. </a:t>
            </a:r>
            <a:r>
              <a:rPr lang="sl-SI" sz="2000" b="0" dirty="0" err="1" smtClean="0"/>
              <a:t>Then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you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will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select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other</a:t>
            </a:r>
            <a:r>
              <a:rPr lang="sl-SI" sz="2000" b="0" dirty="0" smtClean="0"/>
              <a:t> </a:t>
            </a:r>
            <a:r>
              <a:rPr lang="sl-SI" sz="2000" dirty="0" err="1" smtClean="0"/>
              <a:t>students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available</a:t>
            </a:r>
            <a:r>
              <a:rPr lang="sl-SI" sz="2000" b="0" dirty="0" smtClean="0"/>
              <a:t> in </a:t>
            </a:r>
            <a:r>
              <a:rPr lang="sl-SI" sz="2000" b="0" dirty="0" err="1" smtClean="0"/>
              <a:t>the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class</a:t>
            </a:r>
            <a:r>
              <a:rPr lang="sl-SI" sz="2000" b="0" dirty="0" smtClean="0"/>
              <a:t> to </a:t>
            </a:r>
            <a:r>
              <a:rPr lang="sl-SI" sz="2000" b="0" dirty="0" err="1" smtClean="0"/>
              <a:t>help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you</a:t>
            </a:r>
            <a:r>
              <a:rPr lang="sl-SI" sz="2000" b="0" dirty="0" smtClean="0"/>
              <a:t>. In some </a:t>
            </a:r>
            <a:r>
              <a:rPr lang="sl-SI" sz="2000" b="0" dirty="0" err="1" smtClean="0"/>
              <a:t>cases</a:t>
            </a:r>
            <a:r>
              <a:rPr lang="sl-SI" sz="2000" b="0" dirty="0" smtClean="0"/>
              <a:t> one is </a:t>
            </a:r>
            <a:r>
              <a:rPr lang="sl-SI" sz="2000" b="0" dirty="0" err="1" smtClean="0"/>
              <a:t>enough</a:t>
            </a:r>
            <a:r>
              <a:rPr lang="sl-SI" sz="2000" b="0" dirty="0" smtClean="0"/>
              <a:t>!</a:t>
            </a:r>
          </a:p>
          <a:p>
            <a:pPr>
              <a:buFont typeface="Arial" pitchFamily="34" charset="0"/>
              <a:buChar char="•"/>
            </a:pPr>
            <a:r>
              <a:rPr lang="sl-SI" sz="2000" b="0" dirty="0" err="1" smtClean="0"/>
              <a:t>Try</a:t>
            </a:r>
            <a:r>
              <a:rPr lang="sl-SI" sz="2000" b="0" dirty="0" smtClean="0"/>
              <a:t> to </a:t>
            </a:r>
            <a:r>
              <a:rPr lang="sl-SI" sz="2000" dirty="0" err="1" smtClean="0"/>
              <a:t>act</a:t>
            </a:r>
            <a:r>
              <a:rPr lang="sl-SI" sz="2000" dirty="0" smtClean="0"/>
              <a:t> </a:t>
            </a:r>
            <a:r>
              <a:rPr lang="sl-SI" sz="2000" dirty="0" err="1" smtClean="0"/>
              <a:t>out</a:t>
            </a:r>
            <a:r>
              <a:rPr lang="sl-SI" sz="2000" dirty="0" smtClean="0"/>
              <a:t> </a:t>
            </a:r>
            <a:r>
              <a:rPr lang="sl-SI" sz="2000" b="0" dirty="0" err="1" smtClean="0"/>
              <a:t>the</a:t>
            </a:r>
            <a:r>
              <a:rPr lang="sl-SI" sz="2000" b="0" dirty="0" smtClean="0"/>
              <a:t> scene in </a:t>
            </a:r>
            <a:r>
              <a:rPr lang="sl-SI" sz="2000" b="0" dirty="0" err="1" smtClean="0"/>
              <a:t>the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painting</a:t>
            </a:r>
            <a:r>
              <a:rPr lang="sl-SI" sz="2000" b="0" dirty="0" smtClean="0"/>
              <a:t>!</a:t>
            </a:r>
          </a:p>
          <a:p>
            <a:pPr>
              <a:buFont typeface="Arial" pitchFamily="34" charset="0"/>
              <a:buChar char="•"/>
            </a:pPr>
            <a:r>
              <a:rPr lang="sl-SI" sz="2000" b="0" dirty="0" err="1" smtClean="0"/>
              <a:t>How</a:t>
            </a:r>
            <a:r>
              <a:rPr lang="sl-SI" sz="2000" b="0" dirty="0" smtClean="0"/>
              <a:t> do/</a:t>
            </a:r>
            <a:r>
              <a:rPr lang="sl-SI" sz="2000" b="0" dirty="0" err="1" smtClean="0"/>
              <a:t>es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the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character</a:t>
            </a:r>
            <a:r>
              <a:rPr lang="sl-SI" sz="2000" b="0" dirty="0" smtClean="0"/>
              <a:t>/s </a:t>
            </a:r>
            <a:r>
              <a:rPr lang="sl-SI" sz="2000" b="0" dirty="0" err="1" smtClean="0"/>
              <a:t>feel</a:t>
            </a:r>
            <a:r>
              <a:rPr lang="sl-SI" sz="2000" b="0" dirty="0" smtClean="0"/>
              <a:t>? Do </a:t>
            </a:r>
            <a:r>
              <a:rPr lang="sl-SI" sz="2000" b="0" dirty="0" err="1" smtClean="0"/>
              <a:t>you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feel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the</a:t>
            </a:r>
            <a:r>
              <a:rPr lang="sl-SI" sz="2000" b="0" dirty="0" smtClean="0"/>
              <a:t> same </a:t>
            </a:r>
            <a:r>
              <a:rPr lang="sl-SI" sz="2000" b="0" dirty="0" err="1" smtClean="0"/>
              <a:t>way</a:t>
            </a:r>
            <a:r>
              <a:rPr lang="sl-SI" sz="2000" b="0" dirty="0" smtClean="0"/>
              <a:t> or </a:t>
            </a:r>
            <a:r>
              <a:rPr lang="sl-SI" sz="2000" b="0" dirty="0" err="1" smtClean="0"/>
              <a:t>different</a:t>
            </a:r>
            <a:r>
              <a:rPr lang="sl-SI" sz="2000" b="0" dirty="0" smtClean="0"/>
              <a:t>?</a:t>
            </a:r>
          </a:p>
          <a:p>
            <a:pPr>
              <a:buFont typeface="Arial" pitchFamily="34" charset="0"/>
              <a:buChar char="•"/>
            </a:pPr>
            <a:r>
              <a:rPr lang="sl-SI" sz="2000" dirty="0" err="1" smtClean="0"/>
              <a:t>Report</a:t>
            </a:r>
            <a:r>
              <a:rPr lang="sl-SI" sz="2000" b="0" dirty="0" smtClean="0"/>
              <a:t>!</a:t>
            </a:r>
          </a:p>
          <a:p>
            <a:pPr>
              <a:buFont typeface="Arial" pitchFamily="34" charset="0"/>
              <a:buChar char="•"/>
            </a:pPr>
            <a:r>
              <a:rPr lang="sl-SI" sz="2000" b="0" dirty="0" err="1" smtClean="0"/>
              <a:t>Scooby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doo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and</a:t>
            </a:r>
            <a:r>
              <a:rPr lang="sl-SI" sz="2000" b="0" dirty="0" smtClean="0"/>
              <a:t> I </a:t>
            </a:r>
            <a:r>
              <a:rPr lang="sl-SI" sz="2000" b="0" dirty="0" err="1" smtClean="0"/>
              <a:t>acted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out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the</a:t>
            </a:r>
            <a:r>
              <a:rPr lang="sl-SI" sz="2000" b="0" dirty="0" smtClean="0"/>
              <a:t> scene </a:t>
            </a:r>
            <a:r>
              <a:rPr lang="sl-SI" sz="2000" b="0" dirty="0" err="1" smtClean="0"/>
              <a:t>from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The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dance</a:t>
            </a:r>
            <a:r>
              <a:rPr lang="sl-SI" sz="2000" b="0" dirty="0" smtClean="0"/>
              <a:t>. </a:t>
            </a:r>
            <a:r>
              <a:rPr lang="sl-SI" sz="2000" b="0" dirty="0" err="1" smtClean="0"/>
              <a:t>The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ladies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there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feel</a:t>
            </a:r>
            <a:r>
              <a:rPr lang="sl-SI" sz="2000" b="0" dirty="0" smtClean="0"/>
              <a:t> </a:t>
            </a:r>
            <a:r>
              <a:rPr lang="sl-SI" sz="2000" b="0" dirty="0" err="1" smtClean="0"/>
              <a:t>joyful</a:t>
            </a:r>
            <a:r>
              <a:rPr lang="sl-SI" sz="2000" b="0" dirty="0" smtClean="0"/>
              <a:t>, </a:t>
            </a:r>
            <a:r>
              <a:rPr lang="sl-SI" sz="2000" b="0" dirty="0" err="1" smtClean="0"/>
              <a:t>and</a:t>
            </a:r>
            <a:r>
              <a:rPr lang="sl-SI" sz="2000" b="0" dirty="0" smtClean="0"/>
              <a:t> / </a:t>
            </a:r>
            <a:r>
              <a:rPr lang="sl-SI" sz="2000" b="0" dirty="0" err="1" smtClean="0"/>
              <a:t>but</a:t>
            </a:r>
            <a:r>
              <a:rPr lang="sl-SI" sz="2000" b="0" dirty="0" smtClean="0"/>
              <a:t> I </a:t>
            </a:r>
            <a:r>
              <a:rPr lang="sl-SI" sz="2000" b="0" dirty="0" err="1" smtClean="0"/>
              <a:t>felt</a:t>
            </a:r>
            <a:r>
              <a:rPr lang="sl-SI" sz="2000" b="0" dirty="0" smtClean="0"/>
              <a:t> ….</a:t>
            </a:r>
            <a:endParaRPr lang="sl-SI" sz="2000" b="0" dirty="0"/>
          </a:p>
        </p:txBody>
      </p:sp>
    </p:spTree>
    <p:extLst>
      <p:ext uri="{BB962C8B-B14F-4D97-AF65-F5344CB8AC3E}">
        <p14:creationId xmlns:p14="http://schemas.microsoft.com/office/powerpoint/2010/main" val="12856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Listening</a:t>
            </a:r>
            <a:r>
              <a:rPr lang="sl-SI" dirty="0" smtClean="0"/>
              <a:t> – </a:t>
            </a:r>
            <a:r>
              <a:rPr lang="sl-SI" dirty="0" err="1" smtClean="0"/>
              <a:t>which</a:t>
            </a:r>
            <a:r>
              <a:rPr lang="sl-SI" dirty="0" smtClean="0"/>
              <a:t> </a:t>
            </a:r>
            <a:r>
              <a:rPr lang="sl-SI" dirty="0" err="1" smtClean="0"/>
              <a:t>painting</a:t>
            </a:r>
            <a:r>
              <a:rPr lang="sl-SI" dirty="0" smtClean="0"/>
              <a:t> is it </a:t>
            </a:r>
            <a:r>
              <a:rPr lang="sl-SI" dirty="0" err="1" smtClean="0"/>
              <a:t>about</a:t>
            </a:r>
            <a:r>
              <a:rPr lang="sl-SI" dirty="0" smtClean="0"/>
              <a:t>?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AutoNum type="arabicPeriod"/>
            </a:pPr>
            <a:r>
              <a:rPr lang="sl-SI" sz="3600" dirty="0" err="1" smtClean="0">
                <a:solidFill>
                  <a:srgbClr val="0070C0"/>
                </a:solidFill>
              </a:rPr>
              <a:t>Klimt</a:t>
            </a:r>
            <a:endParaRPr lang="sl-SI" sz="3600" dirty="0" smtClean="0">
              <a:solidFill>
                <a:srgbClr val="0070C0"/>
              </a:solidFill>
            </a:endParaRPr>
          </a:p>
          <a:p>
            <a:pPr>
              <a:buAutoNum type="arabicPeriod"/>
            </a:pPr>
            <a:r>
              <a:rPr lang="sl-SI" sz="3600" dirty="0" smtClean="0">
                <a:solidFill>
                  <a:srgbClr val="0070C0"/>
                </a:solidFill>
              </a:rPr>
              <a:t>Picasso</a:t>
            </a:r>
          </a:p>
          <a:p>
            <a:pPr>
              <a:buAutoNum type="arabicPeriod"/>
            </a:pPr>
            <a:r>
              <a:rPr lang="sl-SI" sz="3600" dirty="0" smtClean="0">
                <a:solidFill>
                  <a:srgbClr val="0070C0"/>
                </a:solidFill>
              </a:rPr>
              <a:t>Jama</a:t>
            </a:r>
          </a:p>
          <a:p>
            <a:pPr>
              <a:buAutoNum type="arabicPeriod"/>
            </a:pPr>
            <a:r>
              <a:rPr lang="sl-SI" sz="3600" dirty="0" smtClean="0">
                <a:solidFill>
                  <a:srgbClr val="0070C0"/>
                </a:solidFill>
              </a:rPr>
              <a:t>Kobilica</a:t>
            </a:r>
          </a:p>
          <a:p>
            <a:pPr>
              <a:buAutoNum type="arabicPeriod"/>
            </a:pPr>
            <a:r>
              <a:rPr lang="sl-SI" sz="3600" dirty="0" err="1" smtClean="0">
                <a:solidFill>
                  <a:srgbClr val="0070C0"/>
                </a:solidFill>
              </a:rPr>
              <a:t>Rockwell</a:t>
            </a:r>
            <a:endParaRPr lang="sl-SI" sz="3600" dirty="0" smtClean="0">
              <a:solidFill>
                <a:srgbClr val="0070C0"/>
              </a:solidFill>
            </a:endParaRPr>
          </a:p>
          <a:p>
            <a:pPr>
              <a:buAutoNum type="arabicPeriod"/>
            </a:pPr>
            <a:r>
              <a:rPr lang="sl-SI" sz="3600" dirty="0" smtClean="0">
                <a:solidFill>
                  <a:srgbClr val="0070C0"/>
                </a:solidFill>
              </a:rPr>
              <a:t>Munch</a:t>
            </a:r>
            <a:endParaRPr lang="sl-SI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8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Do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recognize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characters</a:t>
            </a:r>
            <a:r>
              <a:rPr lang="sl-SI" dirty="0" smtClean="0"/>
              <a:t>?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24" y="732093"/>
            <a:ext cx="47625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424" y="1160558"/>
            <a:ext cx="3840609" cy="479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674" y="2127435"/>
            <a:ext cx="5715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48" y="547694"/>
            <a:ext cx="5715000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48" y="1395945"/>
            <a:ext cx="540060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9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How</a:t>
            </a:r>
            <a:r>
              <a:rPr lang="sl-SI" dirty="0" smtClean="0"/>
              <a:t> are </a:t>
            </a:r>
            <a:r>
              <a:rPr lang="sl-SI" dirty="0" err="1" smtClean="0"/>
              <a:t>they</a:t>
            </a:r>
            <a:r>
              <a:rPr lang="sl-SI" dirty="0" smtClean="0"/>
              <a:t> </a:t>
            </a:r>
            <a:r>
              <a:rPr lang="sl-SI" dirty="0" err="1" smtClean="0"/>
              <a:t>feeling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why</a:t>
            </a:r>
            <a:r>
              <a:rPr lang="sl-SI" dirty="0" smtClean="0"/>
              <a:t>? Make a </a:t>
            </a:r>
            <a:r>
              <a:rPr lang="sl-SI" dirty="0" err="1" smtClean="0"/>
              <a:t>quote</a:t>
            </a:r>
            <a:r>
              <a:rPr lang="sl-SI" dirty="0" smtClean="0"/>
              <a:t>!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48" y="508185"/>
            <a:ext cx="47625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55" y="1226209"/>
            <a:ext cx="3840609" cy="479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39298"/>
            <a:ext cx="5715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964" y="1647365"/>
            <a:ext cx="540060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05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Which</a:t>
            </a:r>
            <a:r>
              <a:rPr lang="sl-SI" dirty="0" smtClean="0"/>
              <a:t> </a:t>
            </a:r>
            <a:r>
              <a:rPr lang="sl-SI" dirty="0" err="1" smtClean="0"/>
              <a:t>painting</a:t>
            </a:r>
            <a:r>
              <a:rPr lang="sl-SI" dirty="0"/>
              <a:t>?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i="1" dirty="0" err="1">
                <a:solidFill>
                  <a:srgbClr val="7030A0"/>
                </a:solidFill>
              </a:rPr>
              <a:t>When</a:t>
            </a:r>
            <a:r>
              <a:rPr lang="sl-SI" i="1" dirty="0">
                <a:solidFill>
                  <a:srgbClr val="7030A0"/>
                </a:solidFill>
              </a:rPr>
              <a:t> I'm </a:t>
            </a:r>
            <a:r>
              <a:rPr lang="sl-SI" i="1" dirty="0" err="1">
                <a:solidFill>
                  <a:srgbClr val="7030A0"/>
                </a:solidFill>
              </a:rPr>
              <a:t>depressed</a:t>
            </a:r>
            <a:r>
              <a:rPr lang="sl-SI" i="1" dirty="0">
                <a:solidFill>
                  <a:srgbClr val="7030A0"/>
                </a:solidFill>
              </a:rPr>
              <a:t> I </a:t>
            </a:r>
            <a:r>
              <a:rPr lang="sl-SI" i="1" dirty="0" err="1">
                <a:solidFill>
                  <a:srgbClr val="7030A0"/>
                </a:solidFill>
              </a:rPr>
              <a:t>cry</a:t>
            </a:r>
            <a:r>
              <a:rPr lang="sl-SI" i="1" dirty="0">
                <a:solidFill>
                  <a:srgbClr val="7030A0"/>
                </a:solidFill>
              </a:rPr>
              <a:t>,</a:t>
            </a:r>
            <a:endParaRPr lang="sl-SI" dirty="0">
              <a:solidFill>
                <a:srgbClr val="7030A0"/>
              </a:solidFill>
            </a:endParaRPr>
          </a:p>
          <a:p>
            <a:r>
              <a:rPr lang="sl-SI" i="1" dirty="0" err="1">
                <a:solidFill>
                  <a:srgbClr val="7030A0"/>
                </a:solidFill>
              </a:rPr>
              <a:t>when</a:t>
            </a:r>
            <a:r>
              <a:rPr lang="sl-SI" i="1" dirty="0">
                <a:solidFill>
                  <a:srgbClr val="7030A0"/>
                </a:solidFill>
              </a:rPr>
              <a:t> I'm </a:t>
            </a:r>
            <a:r>
              <a:rPr lang="sl-SI" i="1" dirty="0" err="1">
                <a:solidFill>
                  <a:srgbClr val="7030A0"/>
                </a:solidFill>
              </a:rPr>
              <a:t>happy</a:t>
            </a:r>
            <a:r>
              <a:rPr lang="sl-SI" i="1" dirty="0">
                <a:solidFill>
                  <a:srgbClr val="7030A0"/>
                </a:solidFill>
              </a:rPr>
              <a:t> I </a:t>
            </a:r>
            <a:r>
              <a:rPr lang="sl-SI" i="1" dirty="0" err="1">
                <a:solidFill>
                  <a:srgbClr val="7030A0"/>
                </a:solidFill>
              </a:rPr>
              <a:t>smile</a:t>
            </a:r>
            <a:r>
              <a:rPr lang="sl-SI" i="1" dirty="0">
                <a:solidFill>
                  <a:srgbClr val="7030A0"/>
                </a:solidFill>
              </a:rPr>
              <a:t>,</a:t>
            </a:r>
            <a:endParaRPr lang="sl-SI" dirty="0">
              <a:solidFill>
                <a:srgbClr val="7030A0"/>
              </a:solidFill>
            </a:endParaRPr>
          </a:p>
          <a:p>
            <a:r>
              <a:rPr lang="sl-SI" i="1" dirty="0" err="1">
                <a:solidFill>
                  <a:srgbClr val="7030A0"/>
                </a:solidFill>
              </a:rPr>
              <a:t>when</a:t>
            </a:r>
            <a:r>
              <a:rPr lang="sl-SI" i="1" dirty="0">
                <a:solidFill>
                  <a:srgbClr val="7030A0"/>
                </a:solidFill>
              </a:rPr>
              <a:t> I'm </a:t>
            </a:r>
            <a:r>
              <a:rPr lang="sl-SI" i="1" dirty="0" err="1">
                <a:solidFill>
                  <a:srgbClr val="7030A0"/>
                </a:solidFill>
              </a:rPr>
              <a:t>tired</a:t>
            </a:r>
            <a:r>
              <a:rPr lang="sl-SI" i="1" dirty="0">
                <a:solidFill>
                  <a:srgbClr val="7030A0"/>
                </a:solidFill>
              </a:rPr>
              <a:t> I </a:t>
            </a:r>
            <a:r>
              <a:rPr lang="sl-SI" i="1" dirty="0" err="1">
                <a:solidFill>
                  <a:srgbClr val="7030A0"/>
                </a:solidFill>
              </a:rPr>
              <a:t>just</a:t>
            </a:r>
            <a:r>
              <a:rPr lang="sl-SI" i="1" dirty="0">
                <a:solidFill>
                  <a:srgbClr val="7030A0"/>
                </a:solidFill>
              </a:rPr>
              <a:t> </a:t>
            </a:r>
            <a:r>
              <a:rPr lang="sl-SI" i="1" dirty="0" err="1">
                <a:solidFill>
                  <a:srgbClr val="7030A0"/>
                </a:solidFill>
              </a:rPr>
              <a:t>fall</a:t>
            </a:r>
            <a:r>
              <a:rPr lang="sl-SI" i="1" dirty="0">
                <a:solidFill>
                  <a:srgbClr val="7030A0"/>
                </a:solidFill>
              </a:rPr>
              <a:t> </a:t>
            </a:r>
            <a:r>
              <a:rPr lang="sl-SI" i="1" dirty="0" err="1">
                <a:solidFill>
                  <a:srgbClr val="7030A0"/>
                </a:solidFill>
              </a:rPr>
              <a:t>asleep</a:t>
            </a:r>
            <a:r>
              <a:rPr lang="sl-SI" i="1" dirty="0">
                <a:solidFill>
                  <a:srgbClr val="7030A0"/>
                </a:solidFill>
              </a:rPr>
              <a:t>.</a:t>
            </a:r>
          </a:p>
          <a:p>
            <a:endParaRPr lang="sl-SI" dirty="0">
              <a:solidFill>
                <a:srgbClr val="7030A0"/>
              </a:solidFill>
            </a:endParaRPr>
          </a:p>
          <a:p>
            <a:r>
              <a:rPr lang="sl-SI" i="1" dirty="0" err="1">
                <a:solidFill>
                  <a:srgbClr val="7030A0"/>
                </a:solidFill>
              </a:rPr>
              <a:t>When</a:t>
            </a:r>
            <a:r>
              <a:rPr lang="sl-SI" i="1" dirty="0">
                <a:solidFill>
                  <a:srgbClr val="7030A0"/>
                </a:solidFill>
              </a:rPr>
              <a:t> I'm </a:t>
            </a:r>
            <a:r>
              <a:rPr lang="sl-SI" i="1" dirty="0" err="1">
                <a:solidFill>
                  <a:srgbClr val="7030A0"/>
                </a:solidFill>
              </a:rPr>
              <a:t>anxsious</a:t>
            </a:r>
            <a:r>
              <a:rPr lang="sl-SI" i="1" dirty="0">
                <a:solidFill>
                  <a:srgbClr val="7030A0"/>
                </a:solidFill>
              </a:rPr>
              <a:t> I </a:t>
            </a:r>
            <a:r>
              <a:rPr lang="sl-SI" i="1" dirty="0" err="1">
                <a:solidFill>
                  <a:srgbClr val="7030A0"/>
                </a:solidFill>
              </a:rPr>
              <a:t>clean</a:t>
            </a:r>
            <a:r>
              <a:rPr lang="sl-SI" i="1" dirty="0">
                <a:solidFill>
                  <a:srgbClr val="7030A0"/>
                </a:solidFill>
              </a:rPr>
              <a:t>,</a:t>
            </a:r>
            <a:endParaRPr lang="sl-SI" dirty="0">
              <a:solidFill>
                <a:srgbClr val="7030A0"/>
              </a:solidFill>
            </a:endParaRPr>
          </a:p>
          <a:p>
            <a:r>
              <a:rPr lang="sl-SI" i="1" dirty="0" err="1">
                <a:solidFill>
                  <a:srgbClr val="7030A0"/>
                </a:solidFill>
              </a:rPr>
              <a:t>when</a:t>
            </a:r>
            <a:r>
              <a:rPr lang="sl-SI" i="1" dirty="0">
                <a:solidFill>
                  <a:srgbClr val="7030A0"/>
                </a:solidFill>
              </a:rPr>
              <a:t> I'm </a:t>
            </a:r>
            <a:r>
              <a:rPr lang="sl-SI" i="1" dirty="0" err="1">
                <a:solidFill>
                  <a:srgbClr val="7030A0"/>
                </a:solidFill>
              </a:rPr>
              <a:t>afraid</a:t>
            </a:r>
            <a:r>
              <a:rPr lang="sl-SI" i="1" dirty="0">
                <a:solidFill>
                  <a:srgbClr val="7030A0"/>
                </a:solidFill>
              </a:rPr>
              <a:t> I </a:t>
            </a:r>
            <a:r>
              <a:rPr lang="sl-SI" i="1" dirty="0" err="1">
                <a:solidFill>
                  <a:srgbClr val="7030A0"/>
                </a:solidFill>
              </a:rPr>
              <a:t>grit</a:t>
            </a:r>
            <a:r>
              <a:rPr lang="sl-SI" i="1" dirty="0">
                <a:solidFill>
                  <a:srgbClr val="7030A0"/>
                </a:solidFill>
              </a:rPr>
              <a:t> </a:t>
            </a:r>
            <a:r>
              <a:rPr lang="sl-SI" i="1" dirty="0" err="1">
                <a:solidFill>
                  <a:srgbClr val="7030A0"/>
                </a:solidFill>
              </a:rPr>
              <a:t>my</a:t>
            </a:r>
            <a:r>
              <a:rPr lang="sl-SI" i="1" dirty="0">
                <a:solidFill>
                  <a:srgbClr val="7030A0"/>
                </a:solidFill>
              </a:rPr>
              <a:t> </a:t>
            </a:r>
            <a:r>
              <a:rPr lang="sl-SI" i="1" dirty="0" err="1">
                <a:solidFill>
                  <a:srgbClr val="7030A0"/>
                </a:solidFill>
              </a:rPr>
              <a:t>teeth</a:t>
            </a:r>
            <a:r>
              <a:rPr lang="sl-SI" i="1" dirty="0">
                <a:solidFill>
                  <a:srgbClr val="7030A0"/>
                </a:solidFill>
              </a:rPr>
              <a:t>,</a:t>
            </a:r>
            <a:endParaRPr lang="sl-SI" dirty="0">
              <a:solidFill>
                <a:srgbClr val="7030A0"/>
              </a:solidFill>
            </a:endParaRPr>
          </a:p>
          <a:p>
            <a:r>
              <a:rPr lang="sl-SI" i="1" dirty="0" err="1">
                <a:solidFill>
                  <a:srgbClr val="7030A0"/>
                </a:solidFill>
              </a:rPr>
              <a:t>when</a:t>
            </a:r>
            <a:r>
              <a:rPr lang="sl-SI" i="1" dirty="0">
                <a:solidFill>
                  <a:srgbClr val="7030A0"/>
                </a:solidFill>
              </a:rPr>
              <a:t> I'm </a:t>
            </a:r>
            <a:r>
              <a:rPr lang="sl-SI" i="1" dirty="0" err="1">
                <a:solidFill>
                  <a:srgbClr val="7030A0"/>
                </a:solidFill>
              </a:rPr>
              <a:t>serene</a:t>
            </a:r>
            <a:r>
              <a:rPr lang="sl-SI" i="1" dirty="0">
                <a:solidFill>
                  <a:srgbClr val="7030A0"/>
                </a:solidFill>
              </a:rPr>
              <a:t>, I </a:t>
            </a:r>
            <a:r>
              <a:rPr lang="sl-SI" i="1" dirty="0" err="1">
                <a:solidFill>
                  <a:srgbClr val="7030A0"/>
                </a:solidFill>
              </a:rPr>
              <a:t>drink</a:t>
            </a:r>
            <a:r>
              <a:rPr lang="sl-SI" i="1" dirty="0">
                <a:solidFill>
                  <a:srgbClr val="7030A0"/>
                </a:solidFill>
              </a:rPr>
              <a:t> some </a:t>
            </a:r>
            <a:r>
              <a:rPr lang="sl-SI" i="1" dirty="0" err="1">
                <a:solidFill>
                  <a:srgbClr val="7030A0"/>
                </a:solidFill>
              </a:rPr>
              <a:t>coffee</a:t>
            </a:r>
            <a:r>
              <a:rPr lang="sl-SI" i="1" dirty="0">
                <a:solidFill>
                  <a:srgbClr val="7030A0"/>
                </a:solidFill>
              </a:rPr>
              <a:t>.</a:t>
            </a:r>
            <a:endParaRPr lang="sl-SI" dirty="0">
              <a:solidFill>
                <a:srgbClr val="7030A0"/>
              </a:solidFill>
            </a:endParaRPr>
          </a:p>
          <a:p>
            <a:endParaRPr lang="sl-S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2420888"/>
            <a:ext cx="2511425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56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Read</a:t>
            </a:r>
            <a:endParaRPr lang="sl-SI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36912"/>
            <a:ext cx="2515109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395536" y="1268760"/>
            <a:ext cx="51125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i="1" dirty="0" err="1">
                <a:solidFill>
                  <a:srgbClr val="7030A0"/>
                </a:solidFill>
              </a:rPr>
              <a:t>When</a:t>
            </a:r>
            <a:r>
              <a:rPr lang="sl-SI" sz="2800" b="1" i="1" dirty="0">
                <a:solidFill>
                  <a:srgbClr val="7030A0"/>
                </a:solidFill>
              </a:rPr>
              <a:t> I'm </a:t>
            </a:r>
            <a:r>
              <a:rPr lang="sl-SI" sz="2800" b="1" i="1" dirty="0" err="1">
                <a:solidFill>
                  <a:srgbClr val="7030A0"/>
                </a:solidFill>
              </a:rPr>
              <a:t>depressed</a:t>
            </a:r>
            <a:r>
              <a:rPr lang="sl-SI" sz="2800" b="1" i="1" dirty="0">
                <a:solidFill>
                  <a:srgbClr val="7030A0"/>
                </a:solidFill>
              </a:rPr>
              <a:t> I </a:t>
            </a:r>
            <a:r>
              <a:rPr lang="sl-SI" sz="2800" b="1" i="1" dirty="0" err="1">
                <a:solidFill>
                  <a:srgbClr val="7030A0"/>
                </a:solidFill>
              </a:rPr>
              <a:t>cry</a:t>
            </a:r>
            <a:r>
              <a:rPr lang="sl-SI" sz="2800" b="1" i="1" dirty="0" smtClean="0">
                <a:solidFill>
                  <a:srgbClr val="7030A0"/>
                </a:solidFill>
              </a:rPr>
              <a:t>,</a:t>
            </a:r>
            <a:endParaRPr lang="sl-SI" sz="2800" b="1" dirty="0">
              <a:solidFill>
                <a:srgbClr val="7030A0"/>
              </a:solidFill>
            </a:endParaRPr>
          </a:p>
          <a:p>
            <a:r>
              <a:rPr lang="sl-SI" sz="2800" b="1" i="1" dirty="0" err="1">
                <a:solidFill>
                  <a:srgbClr val="7030A0"/>
                </a:solidFill>
              </a:rPr>
              <a:t>when</a:t>
            </a:r>
            <a:r>
              <a:rPr lang="sl-SI" sz="2800" b="1" i="1" dirty="0">
                <a:solidFill>
                  <a:srgbClr val="7030A0"/>
                </a:solidFill>
              </a:rPr>
              <a:t> I'm </a:t>
            </a:r>
            <a:r>
              <a:rPr lang="sl-SI" sz="2800" b="1" i="1" dirty="0" err="1">
                <a:solidFill>
                  <a:srgbClr val="7030A0"/>
                </a:solidFill>
              </a:rPr>
              <a:t>happy</a:t>
            </a:r>
            <a:r>
              <a:rPr lang="sl-SI" sz="2800" b="1" i="1" dirty="0">
                <a:solidFill>
                  <a:srgbClr val="7030A0"/>
                </a:solidFill>
              </a:rPr>
              <a:t> I </a:t>
            </a:r>
            <a:r>
              <a:rPr lang="sl-SI" sz="2800" b="1" i="1" dirty="0" err="1">
                <a:solidFill>
                  <a:srgbClr val="7030A0"/>
                </a:solidFill>
              </a:rPr>
              <a:t>smile</a:t>
            </a:r>
            <a:r>
              <a:rPr lang="sl-SI" sz="2800" b="1" i="1" dirty="0">
                <a:solidFill>
                  <a:srgbClr val="7030A0"/>
                </a:solidFill>
              </a:rPr>
              <a:t>,</a:t>
            </a:r>
            <a:endParaRPr lang="sl-SI" sz="2800" b="1" dirty="0">
              <a:solidFill>
                <a:srgbClr val="7030A0"/>
              </a:solidFill>
            </a:endParaRPr>
          </a:p>
          <a:p>
            <a:r>
              <a:rPr lang="sl-SI" sz="2800" b="1" i="1" dirty="0" err="1">
                <a:solidFill>
                  <a:srgbClr val="7030A0"/>
                </a:solidFill>
              </a:rPr>
              <a:t>when</a:t>
            </a:r>
            <a:r>
              <a:rPr lang="sl-SI" sz="2800" b="1" i="1" dirty="0">
                <a:solidFill>
                  <a:srgbClr val="7030A0"/>
                </a:solidFill>
              </a:rPr>
              <a:t> I'm </a:t>
            </a:r>
            <a:r>
              <a:rPr lang="sl-SI" sz="2800" b="1" i="1" dirty="0" err="1">
                <a:solidFill>
                  <a:srgbClr val="7030A0"/>
                </a:solidFill>
              </a:rPr>
              <a:t>tired</a:t>
            </a:r>
            <a:r>
              <a:rPr lang="sl-SI" sz="2800" b="1" i="1" dirty="0">
                <a:solidFill>
                  <a:srgbClr val="7030A0"/>
                </a:solidFill>
              </a:rPr>
              <a:t> I </a:t>
            </a:r>
            <a:r>
              <a:rPr lang="sl-SI" sz="2800" b="1" i="1" dirty="0" err="1">
                <a:solidFill>
                  <a:srgbClr val="7030A0"/>
                </a:solidFill>
              </a:rPr>
              <a:t>just</a:t>
            </a:r>
            <a:r>
              <a:rPr lang="sl-SI" sz="2800" b="1" i="1" dirty="0">
                <a:solidFill>
                  <a:srgbClr val="7030A0"/>
                </a:solidFill>
              </a:rPr>
              <a:t> </a:t>
            </a:r>
            <a:r>
              <a:rPr lang="sl-SI" sz="2800" b="1" i="1" dirty="0" err="1">
                <a:solidFill>
                  <a:srgbClr val="7030A0"/>
                </a:solidFill>
              </a:rPr>
              <a:t>fall</a:t>
            </a:r>
            <a:r>
              <a:rPr lang="sl-SI" sz="2800" b="1" i="1" dirty="0">
                <a:solidFill>
                  <a:srgbClr val="7030A0"/>
                </a:solidFill>
              </a:rPr>
              <a:t> </a:t>
            </a:r>
            <a:r>
              <a:rPr lang="sl-SI" sz="2800" b="1" i="1" dirty="0" err="1">
                <a:solidFill>
                  <a:srgbClr val="7030A0"/>
                </a:solidFill>
              </a:rPr>
              <a:t>asleep</a:t>
            </a:r>
            <a:r>
              <a:rPr lang="sl-SI" sz="2800" b="1" i="1" dirty="0" smtClean="0">
                <a:solidFill>
                  <a:srgbClr val="7030A0"/>
                </a:solidFill>
              </a:rPr>
              <a:t>.</a:t>
            </a:r>
          </a:p>
          <a:p>
            <a:endParaRPr lang="sl-SI" sz="2800" b="1" dirty="0">
              <a:solidFill>
                <a:srgbClr val="7030A0"/>
              </a:solidFill>
            </a:endParaRPr>
          </a:p>
          <a:p>
            <a:r>
              <a:rPr lang="sl-SI" sz="2800" b="1" i="1" dirty="0" err="1">
                <a:solidFill>
                  <a:srgbClr val="7030A0"/>
                </a:solidFill>
              </a:rPr>
              <a:t>When</a:t>
            </a:r>
            <a:r>
              <a:rPr lang="sl-SI" sz="2800" b="1" i="1" dirty="0">
                <a:solidFill>
                  <a:srgbClr val="7030A0"/>
                </a:solidFill>
              </a:rPr>
              <a:t> I'm </a:t>
            </a:r>
            <a:r>
              <a:rPr lang="sl-SI" sz="2800" b="1" i="1" dirty="0" err="1">
                <a:solidFill>
                  <a:srgbClr val="7030A0"/>
                </a:solidFill>
              </a:rPr>
              <a:t>anxsious</a:t>
            </a:r>
            <a:r>
              <a:rPr lang="sl-SI" sz="2800" b="1" i="1" dirty="0">
                <a:solidFill>
                  <a:srgbClr val="7030A0"/>
                </a:solidFill>
              </a:rPr>
              <a:t> I </a:t>
            </a:r>
            <a:r>
              <a:rPr lang="sl-SI" sz="2800" b="1" i="1" dirty="0" err="1">
                <a:solidFill>
                  <a:srgbClr val="7030A0"/>
                </a:solidFill>
              </a:rPr>
              <a:t>clean</a:t>
            </a:r>
            <a:r>
              <a:rPr lang="sl-SI" sz="2800" b="1" i="1" dirty="0">
                <a:solidFill>
                  <a:srgbClr val="7030A0"/>
                </a:solidFill>
              </a:rPr>
              <a:t>,</a:t>
            </a:r>
            <a:endParaRPr lang="sl-SI" sz="2800" b="1" dirty="0">
              <a:solidFill>
                <a:srgbClr val="7030A0"/>
              </a:solidFill>
            </a:endParaRPr>
          </a:p>
          <a:p>
            <a:r>
              <a:rPr lang="sl-SI" sz="2800" b="1" i="1" dirty="0" err="1">
                <a:solidFill>
                  <a:srgbClr val="7030A0"/>
                </a:solidFill>
              </a:rPr>
              <a:t>when</a:t>
            </a:r>
            <a:r>
              <a:rPr lang="sl-SI" sz="2800" b="1" i="1" dirty="0">
                <a:solidFill>
                  <a:srgbClr val="7030A0"/>
                </a:solidFill>
              </a:rPr>
              <a:t> I'm </a:t>
            </a:r>
            <a:r>
              <a:rPr lang="sl-SI" sz="2800" b="1" i="1" dirty="0" err="1">
                <a:solidFill>
                  <a:srgbClr val="7030A0"/>
                </a:solidFill>
              </a:rPr>
              <a:t>afraid</a:t>
            </a:r>
            <a:r>
              <a:rPr lang="sl-SI" sz="2800" b="1" i="1" dirty="0">
                <a:solidFill>
                  <a:srgbClr val="7030A0"/>
                </a:solidFill>
              </a:rPr>
              <a:t> I </a:t>
            </a:r>
            <a:r>
              <a:rPr lang="sl-SI" sz="2800" b="1" i="1" dirty="0" err="1">
                <a:solidFill>
                  <a:srgbClr val="7030A0"/>
                </a:solidFill>
              </a:rPr>
              <a:t>grit</a:t>
            </a:r>
            <a:r>
              <a:rPr lang="sl-SI" sz="2800" b="1" i="1" dirty="0">
                <a:solidFill>
                  <a:srgbClr val="7030A0"/>
                </a:solidFill>
              </a:rPr>
              <a:t> </a:t>
            </a:r>
            <a:r>
              <a:rPr lang="sl-SI" sz="2800" b="1" i="1" dirty="0" err="1">
                <a:solidFill>
                  <a:srgbClr val="7030A0"/>
                </a:solidFill>
              </a:rPr>
              <a:t>my</a:t>
            </a:r>
            <a:r>
              <a:rPr lang="sl-SI" sz="2800" b="1" i="1" dirty="0">
                <a:solidFill>
                  <a:srgbClr val="7030A0"/>
                </a:solidFill>
              </a:rPr>
              <a:t> </a:t>
            </a:r>
            <a:r>
              <a:rPr lang="sl-SI" sz="2800" b="1" i="1" dirty="0" err="1">
                <a:solidFill>
                  <a:srgbClr val="7030A0"/>
                </a:solidFill>
              </a:rPr>
              <a:t>teeth</a:t>
            </a:r>
            <a:r>
              <a:rPr lang="sl-SI" sz="2800" b="1" i="1" dirty="0">
                <a:solidFill>
                  <a:srgbClr val="7030A0"/>
                </a:solidFill>
              </a:rPr>
              <a:t>,</a:t>
            </a:r>
            <a:endParaRPr lang="sl-SI" sz="2800" b="1" dirty="0">
              <a:solidFill>
                <a:srgbClr val="7030A0"/>
              </a:solidFill>
            </a:endParaRPr>
          </a:p>
          <a:p>
            <a:r>
              <a:rPr lang="sl-SI" sz="2800" b="1" i="1" dirty="0" err="1">
                <a:solidFill>
                  <a:srgbClr val="7030A0"/>
                </a:solidFill>
              </a:rPr>
              <a:t>when</a:t>
            </a:r>
            <a:r>
              <a:rPr lang="sl-SI" sz="2800" b="1" i="1" dirty="0">
                <a:solidFill>
                  <a:srgbClr val="7030A0"/>
                </a:solidFill>
              </a:rPr>
              <a:t> I'm </a:t>
            </a:r>
            <a:r>
              <a:rPr lang="sl-SI" sz="2800" b="1" i="1" dirty="0" err="1">
                <a:solidFill>
                  <a:srgbClr val="7030A0"/>
                </a:solidFill>
              </a:rPr>
              <a:t>serene</a:t>
            </a:r>
            <a:r>
              <a:rPr lang="sl-SI" sz="2800" b="1" i="1" dirty="0">
                <a:solidFill>
                  <a:srgbClr val="7030A0"/>
                </a:solidFill>
              </a:rPr>
              <a:t>, I </a:t>
            </a:r>
            <a:r>
              <a:rPr lang="sl-SI" sz="2800" b="1" i="1" dirty="0" err="1">
                <a:solidFill>
                  <a:srgbClr val="7030A0"/>
                </a:solidFill>
              </a:rPr>
              <a:t>drink</a:t>
            </a:r>
            <a:r>
              <a:rPr lang="sl-SI" sz="2800" b="1" i="1" dirty="0">
                <a:solidFill>
                  <a:srgbClr val="7030A0"/>
                </a:solidFill>
              </a:rPr>
              <a:t> some </a:t>
            </a:r>
            <a:r>
              <a:rPr lang="sl-SI" sz="2800" b="1" i="1" dirty="0" err="1">
                <a:solidFill>
                  <a:srgbClr val="7030A0"/>
                </a:solidFill>
              </a:rPr>
              <a:t>coffee</a:t>
            </a:r>
            <a:r>
              <a:rPr lang="sl-SI" sz="2800" b="1" i="1" dirty="0">
                <a:solidFill>
                  <a:srgbClr val="7030A0"/>
                </a:solidFill>
              </a:rPr>
              <a:t>.</a:t>
            </a:r>
            <a:endParaRPr lang="sl-SI" sz="2800" b="1" dirty="0">
              <a:solidFill>
                <a:srgbClr val="7030A0"/>
              </a:solidFill>
            </a:endParaRPr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1989719" y="404664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/>
              <a:t> IN A DEPRESSED VOICE</a:t>
            </a:r>
            <a:endParaRPr lang="sl-SI" dirty="0"/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1910096" y="404664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/>
              <a:t>IN A JOYFUL VOICE</a:t>
            </a:r>
            <a:endParaRPr lang="sl-SI" dirty="0"/>
          </a:p>
        </p:txBody>
      </p:sp>
      <p:sp>
        <p:nvSpPr>
          <p:cNvPr id="9" name="Naslov 1"/>
          <p:cNvSpPr txBox="1">
            <a:spLocks/>
          </p:cNvSpPr>
          <p:nvPr/>
        </p:nvSpPr>
        <p:spPr>
          <a:xfrm>
            <a:off x="1955118" y="404664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/>
              <a:t> IN A SHY VOICE</a:t>
            </a:r>
            <a:endParaRPr lang="sl-SI" dirty="0"/>
          </a:p>
        </p:txBody>
      </p:sp>
      <p:sp>
        <p:nvSpPr>
          <p:cNvPr id="10" name="Pravokotnik 9"/>
          <p:cNvSpPr/>
          <p:nvPr/>
        </p:nvSpPr>
        <p:spPr>
          <a:xfrm>
            <a:off x="562147" y="5229200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i="1" dirty="0" err="1" smtClean="0">
                <a:solidFill>
                  <a:srgbClr val="002060"/>
                </a:solidFill>
              </a:rPr>
              <a:t>Find</a:t>
            </a:r>
            <a:r>
              <a:rPr lang="sl-SI" sz="2800" b="1" i="1" dirty="0" smtClean="0">
                <a:solidFill>
                  <a:srgbClr val="002060"/>
                </a:solidFill>
              </a:rPr>
              <a:t> </a:t>
            </a:r>
            <a:r>
              <a:rPr lang="sl-SI" sz="2800" b="1" i="1" dirty="0" err="1" smtClean="0">
                <a:solidFill>
                  <a:srgbClr val="002060"/>
                </a:solidFill>
              </a:rPr>
              <a:t>the</a:t>
            </a:r>
            <a:r>
              <a:rPr lang="sl-SI" sz="2800" b="1" i="1" dirty="0" smtClean="0">
                <a:solidFill>
                  <a:srgbClr val="002060"/>
                </a:solidFill>
              </a:rPr>
              <a:t> </a:t>
            </a:r>
            <a:r>
              <a:rPr lang="sl-SI" sz="2800" b="1" i="1" dirty="0" err="1" smtClean="0">
                <a:solidFill>
                  <a:srgbClr val="002060"/>
                </a:solidFill>
              </a:rPr>
              <a:t>emotions</a:t>
            </a:r>
            <a:endParaRPr lang="sl-SI" sz="2800" b="1" dirty="0">
              <a:solidFill>
                <a:srgbClr val="002060"/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1979712" y="1268760"/>
            <a:ext cx="165618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Pravokotnik 16"/>
          <p:cNvSpPr/>
          <p:nvPr/>
        </p:nvSpPr>
        <p:spPr>
          <a:xfrm>
            <a:off x="1979712" y="1853208"/>
            <a:ext cx="97210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Pravokotnik 17"/>
          <p:cNvSpPr/>
          <p:nvPr/>
        </p:nvSpPr>
        <p:spPr>
          <a:xfrm>
            <a:off x="1931724" y="2285256"/>
            <a:ext cx="828092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Pravokotnik 18"/>
          <p:cNvSpPr/>
          <p:nvPr/>
        </p:nvSpPr>
        <p:spPr>
          <a:xfrm>
            <a:off x="2007078" y="3032617"/>
            <a:ext cx="141279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Pravokotnik 19"/>
          <p:cNvSpPr/>
          <p:nvPr/>
        </p:nvSpPr>
        <p:spPr>
          <a:xfrm>
            <a:off x="1937805" y="3464665"/>
            <a:ext cx="1014015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Pravokotnik 20"/>
          <p:cNvSpPr/>
          <p:nvPr/>
        </p:nvSpPr>
        <p:spPr>
          <a:xfrm>
            <a:off x="1910096" y="3877000"/>
            <a:ext cx="1208335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Pravokotnik 21"/>
          <p:cNvSpPr/>
          <p:nvPr/>
        </p:nvSpPr>
        <p:spPr>
          <a:xfrm>
            <a:off x="578737" y="5059922"/>
            <a:ext cx="54231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i="1" dirty="0" smtClean="0">
                <a:solidFill>
                  <a:srgbClr val="002060"/>
                </a:solidFill>
              </a:rPr>
              <a:t>Open </a:t>
            </a:r>
            <a:r>
              <a:rPr lang="sl-SI" sz="2800" b="1" i="1" dirty="0" err="1" smtClean="0">
                <a:solidFill>
                  <a:srgbClr val="002060"/>
                </a:solidFill>
              </a:rPr>
              <a:t>the</a:t>
            </a:r>
            <a:r>
              <a:rPr lang="sl-SI" sz="2800" b="1" i="1" dirty="0" smtClean="0">
                <a:solidFill>
                  <a:srgbClr val="002060"/>
                </a:solidFill>
              </a:rPr>
              <a:t> </a:t>
            </a:r>
            <a:r>
              <a:rPr lang="sl-SI" sz="2800" b="1" i="1" dirty="0" err="1" smtClean="0">
                <a:solidFill>
                  <a:srgbClr val="002060"/>
                </a:solidFill>
              </a:rPr>
              <a:t>document</a:t>
            </a:r>
            <a:r>
              <a:rPr lang="sl-SI" sz="2800" b="1" i="1" dirty="0" smtClean="0">
                <a:solidFill>
                  <a:srgbClr val="002060"/>
                </a:solidFill>
              </a:rPr>
              <a:t> </a:t>
            </a:r>
            <a:r>
              <a:rPr lang="sl-SI" sz="2800" b="1" i="1" dirty="0" err="1" smtClean="0">
                <a:solidFill>
                  <a:srgbClr val="002060"/>
                </a:solidFill>
              </a:rPr>
              <a:t>with</a:t>
            </a:r>
            <a:r>
              <a:rPr lang="sl-SI" sz="2800" b="1" i="1" dirty="0" smtClean="0">
                <a:solidFill>
                  <a:srgbClr val="002060"/>
                </a:solidFill>
              </a:rPr>
              <a:t> </a:t>
            </a:r>
            <a:r>
              <a:rPr lang="sl-SI" sz="2800" b="1" i="1" dirty="0" err="1" smtClean="0">
                <a:solidFill>
                  <a:srgbClr val="002060"/>
                </a:solidFill>
              </a:rPr>
              <a:t>the</a:t>
            </a:r>
            <a:r>
              <a:rPr lang="sl-SI" sz="2800" b="1" i="1" dirty="0" smtClean="0">
                <a:solidFill>
                  <a:srgbClr val="002060"/>
                </a:solidFill>
              </a:rPr>
              <a:t> poem </a:t>
            </a:r>
            <a:r>
              <a:rPr lang="sl-SI" sz="2800" b="1" i="1" dirty="0" err="1" smtClean="0">
                <a:solidFill>
                  <a:srgbClr val="002060"/>
                </a:solidFill>
              </a:rPr>
              <a:t>and</a:t>
            </a:r>
            <a:r>
              <a:rPr lang="sl-SI" sz="2800" b="1" i="1" dirty="0" smtClean="0">
                <a:solidFill>
                  <a:srgbClr val="002060"/>
                </a:solidFill>
              </a:rPr>
              <a:t> </a:t>
            </a:r>
            <a:r>
              <a:rPr lang="sl-SI" sz="2800" b="1" i="1" dirty="0" err="1" smtClean="0">
                <a:solidFill>
                  <a:srgbClr val="002060"/>
                </a:solidFill>
              </a:rPr>
              <a:t>change</a:t>
            </a:r>
            <a:r>
              <a:rPr lang="sl-SI" sz="2800" b="1" i="1" dirty="0" smtClean="0">
                <a:solidFill>
                  <a:srgbClr val="002060"/>
                </a:solidFill>
              </a:rPr>
              <a:t> </a:t>
            </a:r>
            <a:r>
              <a:rPr lang="sl-SI" sz="2800" b="1" i="1" dirty="0" err="1" smtClean="0">
                <a:solidFill>
                  <a:srgbClr val="002060"/>
                </a:solidFill>
              </a:rPr>
              <a:t>the</a:t>
            </a:r>
            <a:r>
              <a:rPr lang="sl-SI" sz="2800" b="1" i="1" dirty="0" smtClean="0">
                <a:solidFill>
                  <a:srgbClr val="002060"/>
                </a:solidFill>
              </a:rPr>
              <a:t> </a:t>
            </a:r>
            <a:r>
              <a:rPr lang="sl-SI" sz="2800" b="1" i="1" dirty="0" err="1" smtClean="0">
                <a:solidFill>
                  <a:srgbClr val="002060"/>
                </a:solidFill>
              </a:rPr>
              <a:t>emotions</a:t>
            </a:r>
            <a:r>
              <a:rPr lang="sl-SI" sz="2800" b="1" i="1" dirty="0" smtClean="0">
                <a:solidFill>
                  <a:srgbClr val="002060"/>
                </a:solidFill>
              </a:rPr>
              <a:t> – </a:t>
            </a:r>
            <a:r>
              <a:rPr lang="sl-SI" sz="2800" b="1" i="1" dirty="0" err="1" smtClean="0">
                <a:solidFill>
                  <a:srgbClr val="002060"/>
                </a:solidFill>
              </a:rPr>
              <a:t>instead</a:t>
            </a:r>
            <a:r>
              <a:rPr lang="sl-SI" sz="2800" b="1" i="1" dirty="0" smtClean="0">
                <a:solidFill>
                  <a:srgbClr val="002060"/>
                </a:solidFill>
              </a:rPr>
              <a:t> </a:t>
            </a:r>
            <a:r>
              <a:rPr lang="sl-SI" sz="2800" b="1" i="1" dirty="0" err="1" smtClean="0">
                <a:solidFill>
                  <a:srgbClr val="002060"/>
                </a:solidFill>
              </a:rPr>
              <a:t>of</a:t>
            </a:r>
            <a:r>
              <a:rPr lang="sl-SI" sz="2800" b="1" i="1" dirty="0" smtClean="0">
                <a:solidFill>
                  <a:srgbClr val="002060"/>
                </a:solidFill>
              </a:rPr>
              <a:t> </a:t>
            </a:r>
            <a:r>
              <a:rPr lang="sl-SI" sz="2800" b="1" i="1" dirty="0" err="1" smtClean="0">
                <a:solidFill>
                  <a:srgbClr val="002060"/>
                </a:solidFill>
              </a:rPr>
              <a:t>depressed</a:t>
            </a:r>
            <a:r>
              <a:rPr lang="sl-SI" sz="2800" b="1" i="1" dirty="0" smtClean="0">
                <a:solidFill>
                  <a:srgbClr val="002060"/>
                </a:solidFill>
              </a:rPr>
              <a:t>, </a:t>
            </a:r>
            <a:r>
              <a:rPr lang="sl-SI" sz="2800" b="1" i="1" dirty="0" err="1" smtClean="0">
                <a:solidFill>
                  <a:srgbClr val="002060"/>
                </a:solidFill>
              </a:rPr>
              <a:t>nervous</a:t>
            </a:r>
            <a:r>
              <a:rPr lang="sl-SI" sz="2800" b="1" i="1" dirty="0" smtClean="0">
                <a:solidFill>
                  <a:srgbClr val="002060"/>
                </a:solidFill>
              </a:rPr>
              <a:t>…</a:t>
            </a:r>
            <a:endParaRPr lang="sl-SI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4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36912"/>
            <a:ext cx="2515109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395536" y="1268760"/>
            <a:ext cx="51125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i="1" dirty="0" err="1">
                <a:solidFill>
                  <a:srgbClr val="7030A0"/>
                </a:solidFill>
              </a:rPr>
              <a:t>When</a:t>
            </a:r>
            <a:r>
              <a:rPr lang="sl-SI" sz="2800" b="1" i="1" dirty="0">
                <a:solidFill>
                  <a:srgbClr val="7030A0"/>
                </a:solidFill>
              </a:rPr>
              <a:t> I'm </a:t>
            </a:r>
            <a:r>
              <a:rPr lang="sl-SI" sz="2800" b="1" i="1" dirty="0" err="1">
                <a:solidFill>
                  <a:srgbClr val="FF0000"/>
                </a:solidFill>
              </a:rPr>
              <a:t>depressed</a:t>
            </a:r>
            <a:r>
              <a:rPr lang="sl-SI" sz="2800" b="1" i="1" dirty="0">
                <a:solidFill>
                  <a:srgbClr val="7030A0"/>
                </a:solidFill>
              </a:rPr>
              <a:t> I </a:t>
            </a:r>
            <a:r>
              <a:rPr lang="sl-SI" sz="2800" b="1" i="1" dirty="0" err="1">
                <a:solidFill>
                  <a:srgbClr val="7030A0"/>
                </a:solidFill>
              </a:rPr>
              <a:t>cry</a:t>
            </a:r>
            <a:r>
              <a:rPr lang="sl-SI" sz="2800" b="1" i="1" dirty="0" smtClean="0">
                <a:solidFill>
                  <a:srgbClr val="7030A0"/>
                </a:solidFill>
              </a:rPr>
              <a:t>,</a:t>
            </a:r>
            <a:endParaRPr lang="sl-SI" sz="2800" b="1" dirty="0">
              <a:solidFill>
                <a:srgbClr val="7030A0"/>
              </a:solidFill>
            </a:endParaRPr>
          </a:p>
          <a:p>
            <a:r>
              <a:rPr lang="sl-SI" sz="2800" b="1" i="1" dirty="0" err="1">
                <a:solidFill>
                  <a:srgbClr val="7030A0"/>
                </a:solidFill>
              </a:rPr>
              <a:t>when</a:t>
            </a:r>
            <a:r>
              <a:rPr lang="sl-SI" sz="2800" b="1" i="1" dirty="0">
                <a:solidFill>
                  <a:srgbClr val="7030A0"/>
                </a:solidFill>
              </a:rPr>
              <a:t> I'm </a:t>
            </a:r>
            <a:r>
              <a:rPr lang="sl-SI" sz="2800" b="1" i="1" dirty="0" err="1">
                <a:solidFill>
                  <a:srgbClr val="FF0000"/>
                </a:solidFill>
              </a:rPr>
              <a:t>happy</a:t>
            </a:r>
            <a:r>
              <a:rPr lang="sl-SI" sz="2800" b="1" i="1" dirty="0">
                <a:solidFill>
                  <a:srgbClr val="FF0000"/>
                </a:solidFill>
              </a:rPr>
              <a:t> </a:t>
            </a:r>
            <a:r>
              <a:rPr lang="sl-SI" sz="2800" b="1" i="1" dirty="0">
                <a:solidFill>
                  <a:srgbClr val="7030A0"/>
                </a:solidFill>
              </a:rPr>
              <a:t>I </a:t>
            </a:r>
            <a:r>
              <a:rPr lang="sl-SI" sz="2800" b="1" i="1" dirty="0" err="1">
                <a:solidFill>
                  <a:srgbClr val="7030A0"/>
                </a:solidFill>
              </a:rPr>
              <a:t>smile</a:t>
            </a:r>
            <a:r>
              <a:rPr lang="sl-SI" sz="2800" b="1" i="1" dirty="0">
                <a:solidFill>
                  <a:srgbClr val="7030A0"/>
                </a:solidFill>
              </a:rPr>
              <a:t>,</a:t>
            </a:r>
            <a:endParaRPr lang="sl-SI" sz="2800" b="1" dirty="0">
              <a:solidFill>
                <a:srgbClr val="7030A0"/>
              </a:solidFill>
            </a:endParaRPr>
          </a:p>
          <a:p>
            <a:r>
              <a:rPr lang="sl-SI" sz="2800" b="1" i="1" dirty="0" err="1">
                <a:solidFill>
                  <a:srgbClr val="7030A0"/>
                </a:solidFill>
              </a:rPr>
              <a:t>when</a:t>
            </a:r>
            <a:r>
              <a:rPr lang="sl-SI" sz="2800" b="1" i="1" dirty="0">
                <a:solidFill>
                  <a:srgbClr val="7030A0"/>
                </a:solidFill>
              </a:rPr>
              <a:t> I'm </a:t>
            </a:r>
            <a:r>
              <a:rPr lang="sl-SI" sz="2800" b="1" i="1" dirty="0" err="1">
                <a:solidFill>
                  <a:srgbClr val="FF0000"/>
                </a:solidFill>
              </a:rPr>
              <a:t>tired</a:t>
            </a:r>
            <a:r>
              <a:rPr lang="sl-SI" sz="2800" b="1" i="1" dirty="0">
                <a:solidFill>
                  <a:srgbClr val="7030A0"/>
                </a:solidFill>
              </a:rPr>
              <a:t> I </a:t>
            </a:r>
            <a:r>
              <a:rPr lang="sl-SI" sz="2800" b="1" i="1" dirty="0" err="1">
                <a:solidFill>
                  <a:srgbClr val="7030A0"/>
                </a:solidFill>
              </a:rPr>
              <a:t>just</a:t>
            </a:r>
            <a:r>
              <a:rPr lang="sl-SI" sz="2800" b="1" i="1" dirty="0">
                <a:solidFill>
                  <a:srgbClr val="7030A0"/>
                </a:solidFill>
              </a:rPr>
              <a:t> </a:t>
            </a:r>
            <a:r>
              <a:rPr lang="sl-SI" sz="2800" b="1" i="1" dirty="0" err="1">
                <a:solidFill>
                  <a:srgbClr val="7030A0"/>
                </a:solidFill>
              </a:rPr>
              <a:t>fall</a:t>
            </a:r>
            <a:r>
              <a:rPr lang="sl-SI" sz="2800" b="1" i="1" dirty="0">
                <a:solidFill>
                  <a:srgbClr val="7030A0"/>
                </a:solidFill>
              </a:rPr>
              <a:t> </a:t>
            </a:r>
            <a:r>
              <a:rPr lang="sl-SI" sz="2800" b="1" i="1" dirty="0" err="1">
                <a:solidFill>
                  <a:srgbClr val="7030A0"/>
                </a:solidFill>
              </a:rPr>
              <a:t>asleep</a:t>
            </a:r>
            <a:r>
              <a:rPr lang="sl-SI" sz="2800" b="1" i="1" dirty="0" smtClean="0">
                <a:solidFill>
                  <a:srgbClr val="7030A0"/>
                </a:solidFill>
              </a:rPr>
              <a:t>.</a:t>
            </a:r>
          </a:p>
          <a:p>
            <a:endParaRPr lang="sl-SI" sz="2800" b="1" dirty="0">
              <a:solidFill>
                <a:srgbClr val="7030A0"/>
              </a:solidFill>
            </a:endParaRPr>
          </a:p>
          <a:p>
            <a:r>
              <a:rPr lang="sl-SI" sz="2800" b="1" i="1" dirty="0" err="1">
                <a:solidFill>
                  <a:srgbClr val="7030A0"/>
                </a:solidFill>
              </a:rPr>
              <a:t>When</a:t>
            </a:r>
            <a:r>
              <a:rPr lang="sl-SI" sz="2800" b="1" i="1" dirty="0">
                <a:solidFill>
                  <a:srgbClr val="7030A0"/>
                </a:solidFill>
              </a:rPr>
              <a:t> I'm </a:t>
            </a:r>
            <a:r>
              <a:rPr lang="sl-SI" sz="2800" b="1" i="1" dirty="0" err="1">
                <a:solidFill>
                  <a:srgbClr val="FF0000"/>
                </a:solidFill>
              </a:rPr>
              <a:t>anxsious</a:t>
            </a:r>
            <a:r>
              <a:rPr lang="sl-SI" sz="2800" b="1" i="1" dirty="0">
                <a:solidFill>
                  <a:srgbClr val="7030A0"/>
                </a:solidFill>
              </a:rPr>
              <a:t> I </a:t>
            </a:r>
            <a:r>
              <a:rPr lang="sl-SI" sz="2800" b="1" i="1" dirty="0" err="1">
                <a:solidFill>
                  <a:srgbClr val="7030A0"/>
                </a:solidFill>
              </a:rPr>
              <a:t>clean</a:t>
            </a:r>
            <a:r>
              <a:rPr lang="sl-SI" sz="2800" b="1" i="1" dirty="0">
                <a:solidFill>
                  <a:srgbClr val="7030A0"/>
                </a:solidFill>
              </a:rPr>
              <a:t>,</a:t>
            </a:r>
            <a:endParaRPr lang="sl-SI" sz="2800" b="1" dirty="0">
              <a:solidFill>
                <a:srgbClr val="7030A0"/>
              </a:solidFill>
            </a:endParaRPr>
          </a:p>
          <a:p>
            <a:r>
              <a:rPr lang="sl-SI" sz="2800" b="1" i="1" dirty="0" err="1">
                <a:solidFill>
                  <a:srgbClr val="7030A0"/>
                </a:solidFill>
              </a:rPr>
              <a:t>when</a:t>
            </a:r>
            <a:r>
              <a:rPr lang="sl-SI" sz="2800" b="1" i="1" dirty="0">
                <a:solidFill>
                  <a:srgbClr val="7030A0"/>
                </a:solidFill>
              </a:rPr>
              <a:t> I'm </a:t>
            </a:r>
            <a:r>
              <a:rPr lang="sl-SI" sz="2800" b="1" i="1" dirty="0" err="1">
                <a:solidFill>
                  <a:srgbClr val="FF0000"/>
                </a:solidFill>
              </a:rPr>
              <a:t>afraid</a:t>
            </a:r>
            <a:r>
              <a:rPr lang="sl-SI" sz="2800" b="1" i="1" dirty="0">
                <a:solidFill>
                  <a:srgbClr val="7030A0"/>
                </a:solidFill>
              </a:rPr>
              <a:t> I </a:t>
            </a:r>
            <a:r>
              <a:rPr lang="sl-SI" sz="2800" b="1" i="1" dirty="0" err="1">
                <a:solidFill>
                  <a:srgbClr val="7030A0"/>
                </a:solidFill>
              </a:rPr>
              <a:t>grit</a:t>
            </a:r>
            <a:r>
              <a:rPr lang="sl-SI" sz="2800" b="1" i="1" dirty="0">
                <a:solidFill>
                  <a:srgbClr val="7030A0"/>
                </a:solidFill>
              </a:rPr>
              <a:t> </a:t>
            </a:r>
            <a:r>
              <a:rPr lang="sl-SI" sz="2800" b="1" i="1" dirty="0" err="1">
                <a:solidFill>
                  <a:srgbClr val="7030A0"/>
                </a:solidFill>
              </a:rPr>
              <a:t>my</a:t>
            </a:r>
            <a:r>
              <a:rPr lang="sl-SI" sz="2800" b="1" i="1" dirty="0">
                <a:solidFill>
                  <a:srgbClr val="7030A0"/>
                </a:solidFill>
              </a:rPr>
              <a:t> </a:t>
            </a:r>
            <a:r>
              <a:rPr lang="sl-SI" sz="2800" b="1" i="1" dirty="0" err="1">
                <a:solidFill>
                  <a:srgbClr val="7030A0"/>
                </a:solidFill>
              </a:rPr>
              <a:t>teeth</a:t>
            </a:r>
            <a:r>
              <a:rPr lang="sl-SI" sz="2800" b="1" i="1" dirty="0">
                <a:solidFill>
                  <a:srgbClr val="7030A0"/>
                </a:solidFill>
              </a:rPr>
              <a:t>,</a:t>
            </a:r>
            <a:endParaRPr lang="sl-SI" sz="2800" b="1" dirty="0">
              <a:solidFill>
                <a:srgbClr val="7030A0"/>
              </a:solidFill>
            </a:endParaRPr>
          </a:p>
          <a:p>
            <a:r>
              <a:rPr lang="sl-SI" sz="2800" b="1" i="1" dirty="0" err="1">
                <a:solidFill>
                  <a:srgbClr val="7030A0"/>
                </a:solidFill>
              </a:rPr>
              <a:t>when</a:t>
            </a:r>
            <a:r>
              <a:rPr lang="sl-SI" sz="2800" b="1" i="1" dirty="0">
                <a:solidFill>
                  <a:srgbClr val="7030A0"/>
                </a:solidFill>
              </a:rPr>
              <a:t> I'm </a:t>
            </a:r>
            <a:r>
              <a:rPr lang="sl-SI" sz="2800" b="1" i="1" dirty="0" err="1">
                <a:solidFill>
                  <a:srgbClr val="FF0000"/>
                </a:solidFill>
              </a:rPr>
              <a:t>serene</a:t>
            </a:r>
            <a:r>
              <a:rPr lang="sl-SI" sz="2800" b="1" i="1" dirty="0">
                <a:solidFill>
                  <a:srgbClr val="7030A0"/>
                </a:solidFill>
              </a:rPr>
              <a:t>, I </a:t>
            </a:r>
            <a:r>
              <a:rPr lang="sl-SI" sz="2800" b="1" i="1" dirty="0" err="1">
                <a:solidFill>
                  <a:srgbClr val="7030A0"/>
                </a:solidFill>
              </a:rPr>
              <a:t>drink</a:t>
            </a:r>
            <a:r>
              <a:rPr lang="sl-SI" sz="2800" b="1" i="1" dirty="0">
                <a:solidFill>
                  <a:srgbClr val="7030A0"/>
                </a:solidFill>
              </a:rPr>
              <a:t> some </a:t>
            </a:r>
            <a:r>
              <a:rPr lang="sl-SI" sz="2800" b="1" i="1" dirty="0" err="1">
                <a:solidFill>
                  <a:srgbClr val="7030A0"/>
                </a:solidFill>
              </a:rPr>
              <a:t>coffee</a:t>
            </a:r>
            <a:r>
              <a:rPr lang="sl-SI" sz="2800" b="1" i="1" dirty="0">
                <a:solidFill>
                  <a:srgbClr val="7030A0"/>
                </a:solidFill>
              </a:rPr>
              <a:t>.</a:t>
            </a:r>
            <a:endParaRPr lang="sl-SI" sz="2800" b="1" dirty="0">
              <a:solidFill>
                <a:srgbClr val="7030A0"/>
              </a:solidFill>
            </a:endParaRP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758984"/>
          </a:xfrm>
        </p:spPr>
        <p:txBody>
          <a:bodyPr/>
          <a:lstStyle/>
          <a:p>
            <a:r>
              <a:rPr lang="sl-SI" dirty="0" err="1" smtClean="0"/>
              <a:t>Check</a:t>
            </a:r>
            <a:r>
              <a:rPr lang="sl-SI" dirty="0" smtClean="0"/>
              <a:t> –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can</a:t>
            </a:r>
            <a:r>
              <a:rPr lang="sl-SI" dirty="0" smtClean="0"/>
              <a:t>‘t </a:t>
            </a:r>
            <a:r>
              <a:rPr lang="sl-SI" dirty="0" err="1" smtClean="0"/>
              <a:t>have</a:t>
            </a:r>
            <a:r>
              <a:rPr lang="sl-SI" dirty="0" smtClean="0"/>
              <a:t> </a:t>
            </a:r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 err="1" smtClean="0"/>
              <a:t>emotions</a:t>
            </a:r>
            <a:r>
              <a:rPr lang="sl-SI" dirty="0" smtClean="0"/>
              <a:t> in red</a:t>
            </a:r>
            <a:endParaRPr lang="sl-SI" dirty="0"/>
          </a:p>
        </p:txBody>
      </p:sp>
      <p:sp>
        <p:nvSpPr>
          <p:cNvPr id="16" name="Naslov 2"/>
          <p:cNvSpPr txBox="1">
            <a:spLocks/>
          </p:cNvSpPr>
          <p:nvPr/>
        </p:nvSpPr>
        <p:spPr>
          <a:xfrm>
            <a:off x="416108" y="5301208"/>
            <a:ext cx="7520940" cy="758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err="1" smtClean="0">
                <a:solidFill>
                  <a:srgbClr val="FFFF00"/>
                </a:solidFill>
              </a:rPr>
              <a:t>Find</a:t>
            </a:r>
            <a:r>
              <a:rPr lang="sl-SI" dirty="0" smtClean="0">
                <a:solidFill>
                  <a:srgbClr val="FFFF00"/>
                </a:solidFill>
              </a:rPr>
              <a:t> </a:t>
            </a:r>
            <a:r>
              <a:rPr lang="sl-SI" dirty="0" err="1" smtClean="0">
                <a:solidFill>
                  <a:srgbClr val="FFFF00"/>
                </a:solidFill>
              </a:rPr>
              <a:t>the</a:t>
            </a:r>
            <a:r>
              <a:rPr lang="sl-SI" dirty="0" smtClean="0">
                <a:solidFill>
                  <a:srgbClr val="FFFF00"/>
                </a:solidFill>
              </a:rPr>
              <a:t> </a:t>
            </a:r>
            <a:r>
              <a:rPr lang="sl-SI" dirty="0" err="1" smtClean="0">
                <a:solidFill>
                  <a:srgbClr val="FFFF00"/>
                </a:solidFill>
              </a:rPr>
              <a:t>activities</a:t>
            </a:r>
            <a:endParaRPr lang="sl-SI" dirty="0">
              <a:solidFill>
                <a:srgbClr val="FFFF00"/>
              </a:solidFill>
            </a:endParaRPr>
          </a:p>
        </p:txBody>
      </p:sp>
      <p:sp>
        <p:nvSpPr>
          <p:cNvPr id="6" name="Zaobljeni pravokotnik 5"/>
          <p:cNvSpPr/>
          <p:nvPr/>
        </p:nvSpPr>
        <p:spPr>
          <a:xfrm>
            <a:off x="3635896" y="1268760"/>
            <a:ext cx="864096" cy="504056"/>
          </a:xfrm>
          <a:prstGeom prst="roundRect">
            <a:avLst/>
          </a:prstGeom>
          <a:noFill/>
          <a:ln w="412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Zaobljeni pravokotnik 21"/>
          <p:cNvSpPr/>
          <p:nvPr/>
        </p:nvSpPr>
        <p:spPr>
          <a:xfrm>
            <a:off x="2924200" y="1744541"/>
            <a:ext cx="1143744" cy="504056"/>
          </a:xfrm>
          <a:prstGeom prst="roundRect">
            <a:avLst/>
          </a:prstGeom>
          <a:noFill/>
          <a:ln w="412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Zaobljeni pravokotnik 22"/>
          <p:cNvSpPr/>
          <p:nvPr/>
        </p:nvSpPr>
        <p:spPr>
          <a:xfrm>
            <a:off x="2738798" y="2132856"/>
            <a:ext cx="2409265" cy="504056"/>
          </a:xfrm>
          <a:prstGeom prst="roundRect">
            <a:avLst/>
          </a:prstGeom>
          <a:noFill/>
          <a:ln w="412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Zaobljeni pravokotnik 23"/>
          <p:cNvSpPr/>
          <p:nvPr/>
        </p:nvSpPr>
        <p:spPr>
          <a:xfrm>
            <a:off x="3356248" y="3038475"/>
            <a:ext cx="1143744" cy="504056"/>
          </a:xfrm>
          <a:prstGeom prst="roundRect">
            <a:avLst/>
          </a:prstGeom>
          <a:noFill/>
          <a:ln w="412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5" name="Zaobljeni pravokotnik 24"/>
          <p:cNvSpPr/>
          <p:nvPr/>
        </p:nvSpPr>
        <p:spPr>
          <a:xfrm>
            <a:off x="2924200" y="3429000"/>
            <a:ext cx="2079848" cy="504056"/>
          </a:xfrm>
          <a:prstGeom prst="roundRect">
            <a:avLst/>
          </a:prstGeom>
          <a:noFill/>
          <a:ln w="412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6" name="Zaobljeni pravokotnik 25"/>
          <p:cNvSpPr/>
          <p:nvPr/>
        </p:nvSpPr>
        <p:spPr>
          <a:xfrm>
            <a:off x="3079333" y="3913343"/>
            <a:ext cx="2068729" cy="504056"/>
          </a:xfrm>
          <a:prstGeom prst="roundRect">
            <a:avLst/>
          </a:prstGeom>
          <a:noFill/>
          <a:ln w="412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Zaobljeni pravokotnik 26"/>
          <p:cNvSpPr/>
          <p:nvPr/>
        </p:nvSpPr>
        <p:spPr>
          <a:xfrm>
            <a:off x="395536" y="4411541"/>
            <a:ext cx="1224136" cy="504056"/>
          </a:xfrm>
          <a:prstGeom prst="roundRect">
            <a:avLst/>
          </a:prstGeom>
          <a:noFill/>
          <a:ln w="412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8" name="Naslov 2"/>
          <p:cNvSpPr txBox="1">
            <a:spLocks/>
          </p:cNvSpPr>
          <p:nvPr/>
        </p:nvSpPr>
        <p:spPr>
          <a:xfrm>
            <a:off x="739522" y="5805264"/>
            <a:ext cx="7520940" cy="758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err="1" smtClean="0">
                <a:solidFill>
                  <a:srgbClr val="FF0000"/>
                </a:solidFill>
              </a:rPr>
              <a:t>change</a:t>
            </a:r>
            <a:r>
              <a:rPr lang="sl-SI" dirty="0" smtClean="0">
                <a:solidFill>
                  <a:srgbClr val="FFFF00"/>
                </a:solidFill>
              </a:rPr>
              <a:t> </a:t>
            </a:r>
            <a:r>
              <a:rPr lang="sl-SI" dirty="0" err="1" smtClean="0">
                <a:solidFill>
                  <a:srgbClr val="FFFF00"/>
                </a:solidFill>
              </a:rPr>
              <a:t>the</a:t>
            </a:r>
            <a:r>
              <a:rPr lang="sl-SI" dirty="0" smtClean="0">
                <a:solidFill>
                  <a:srgbClr val="FFFF00"/>
                </a:solidFill>
              </a:rPr>
              <a:t> </a:t>
            </a:r>
            <a:r>
              <a:rPr lang="sl-SI" dirty="0" err="1" smtClean="0">
                <a:solidFill>
                  <a:srgbClr val="FFFF00"/>
                </a:solidFill>
              </a:rPr>
              <a:t>activities</a:t>
            </a:r>
            <a:endParaRPr lang="sl-SI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7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Read</a:t>
            </a:r>
            <a:r>
              <a:rPr lang="sl-SI" dirty="0" smtClean="0"/>
              <a:t> </a:t>
            </a:r>
            <a:r>
              <a:rPr lang="sl-SI" dirty="0" err="1" smtClean="0"/>
              <a:t>your</a:t>
            </a:r>
            <a:r>
              <a:rPr lang="sl-SI" dirty="0" smtClean="0"/>
              <a:t> poem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52736"/>
            <a:ext cx="3775992" cy="537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07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3426" y="0"/>
            <a:ext cx="11290852" cy="705678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49" b="41501"/>
          <a:stretch/>
        </p:blipFill>
        <p:spPr>
          <a:xfrm>
            <a:off x="-914416" y="5301208"/>
            <a:ext cx="10972832" cy="108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91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How</a:t>
            </a:r>
            <a:r>
              <a:rPr lang="sl-SI" dirty="0" smtClean="0"/>
              <a:t> do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feel</a:t>
            </a:r>
            <a:r>
              <a:rPr lang="sl-SI" dirty="0" smtClean="0"/>
              <a:t> </a:t>
            </a:r>
            <a:r>
              <a:rPr lang="sl-SI" dirty="0" err="1" smtClean="0"/>
              <a:t>when</a:t>
            </a:r>
            <a:r>
              <a:rPr lang="sl-SI" dirty="0" smtClean="0"/>
              <a:t>: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822960" y="1100628"/>
            <a:ext cx="7565464" cy="4056564"/>
          </a:xfrm>
        </p:spPr>
        <p:txBody>
          <a:bodyPr>
            <a:normAutofit fontScale="85000" lnSpcReduction="10000"/>
          </a:bodyPr>
          <a:lstStyle/>
          <a:p>
            <a:r>
              <a:rPr lang="sl-SI" sz="4000" dirty="0" err="1" smtClean="0"/>
              <a:t>You</a:t>
            </a:r>
            <a:r>
              <a:rPr lang="sl-SI" sz="4000" dirty="0" smtClean="0"/>
              <a:t> </a:t>
            </a:r>
            <a:r>
              <a:rPr lang="sl-SI" sz="4000" dirty="0" err="1" smtClean="0"/>
              <a:t>have</a:t>
            </a:r>
            <a:r>
              <a:rPr lang="sl-SI" sz="4000" dirty="0" smtClean="0"/>
              <a:t> to </a:t>
            </a:r>
            <a:r>
              <a:rPr lang="sl-SI" sz="4000" dirty="0" err="1" smtClean="0"/>
              <a:t>write</a:t>
            </a:r>
            <a:r>
              <a:rPr lang="sl-SI" sz="4000" dirty="0" smtClean="0"/>
              <a:t> a test?</a:t>
            </a:r>
          </a:p>
          <a:p>
            <a:r>
              <a:rPr lang="sl-SI" sz="4000" dirty="0" err="1" smtClean="0"/>
              <a:t>You</a:t>
            </a:r>
            <a:r>
              <a:rPr lang="sl-SI" sz="4000" dirty="0" smtClean="0"/>
              <a:t> </a:t>
            </a:r>
            <a:r>
              <a:rPr lang="sl-SI" sz="4000" dirty="0" err="1" smtClean="0"/>
              <a:t>hear</a:t>
            </a:r>
            <a:r>
              <a:rPr lang="sl-SI" sz="4000" dirty="0" smtClean="0"/>
              <a:t> </a:t>
            </a:r>
            <a:r>
              <a:rPr lang="sl-SI" sz="4000" dirty="0" err="1" smtClean="0"/>
              <a:t>about</a:t>
            </a:r>
            <a:r>
              <a:rPr lang="sl-SI" sz="4000" dirty="0" smtClean="0"/>
              <a:t> a </a:t>
            </a:r>
            <a:r>
              <a:rPr lang="sl-SI" sz="4000" dirty="0" err="1" smtClean="0"/>
              <a:t>tragedy</a:t>
            </a:r>
            <a:r>
              <a:rPr lang="sl-SI" sz="4000" dirty="0" smtClean="0"/>
              <a:t>?</a:t>
            </a:r>
          </a:p>
          <a:p>
            <a:r>
              <a:rPr lang="sl-SI" sz="4000" dirty="0" err="1" smtClean="0"/>
              <a:t>You</a:t>
            </a:r>
            <a:r>
              <a:rPr lang="sl-SI" sz="4000" dirty="0" smtClean="0"/>
              <a:t> </a:t>
            </a:r>
            <a:r>
              <a:rPr lang="sl-SI" sz="4000" dirty="0" err="1" smtClean="0"/>
              <a:t>see</a:t>
            </a:r>
            <a:r>
              <a:rPr lang="sl-SI" sz="4000" dirty="0" smtClean="0"/>
              <a:t> </a:t>
            </a:r>
            <a:r>
              <a:rPr lang="sl-SI" sz="4000" dirty="0" err="1" smtClean="0"/>
              <a:t>somebody</a:t>
            </a:r>
            <a:r>
              <a:rPr lang="sl-SI" sz="4000" dirty="0" smtClean="0"/>
              <a:t> </a:t>
            </a:r>
            <a:r>
              <a:rPr lang="sl-SI" sz="4000" dirty="0" err="1" smtClean="0"/>
              <a:t>you</a:t>
            </a:r>
            <a:r>
              <a:rPr lang="sl-SI" sz="4000" dirty="0" smtClean="0"/>
              <a:t> like?</a:t>
            </a:r>
          </a:p>
          <a:p>
            <a:r>
              <a:rPr lang="sl-SI" sz="4000" dirty="0" err="1" smtClean="0"/>
              <a:t>You</a:t>
            </a:r>
            <a:r>
              <a:rPr lang="sl-SI" sz="4000" dirty="0" smtClean="0"/>
              <a:t> are on </a:t>
            </a:r>
            <a:r>
              <a:rPr lang="sl-SI" sz="4000" dirty="0" err="1" smtClean="0"/>
              <a:t>holidays</a:t>
            </a:r>
            <a:r>
              <a:rPr lang="sl-SI" sz="4000" dirty="0" smtClean="0"/>
              <a:t>?</a:t>
            </a:r>
          </a:p>
          <a:p>
            <a:r>
              <a:rPr lang="sl-SI" sz="4000" dirty="0" err="1" smtClean="0"/>
              <a:t>Your</a:t>
            </a:r>
            <a:r>
              <a:rPr lang="sl-SI" sz="4000" dirty="0" smtClean="0"/>
              <a:t> </a:t>
            </a:r>
            <a:r>
              <a:rPr lang="sl-SI" sz="4000" dirty="0" err="1" smtClean="0"/>
              <a:t>parents</a:t>
            </a:r>
            <a:r>
              <a:rPr lang="sl-SI" sz="4000" dirty="0" smtClean="0"/>
              <a:t> don‘t </a:t>
            </a:r>
            <a:r>
              <a:rPr lang="sl-SI" sz="4000" dirty="0" err="1" smtClean="0"/>
              <a:t>allow</a:t>
            </a:r>
            <a:r>
              <a:rPr lang="sl-SI" sz="4000" dirty="0" smtClean="0"/>
              <a:t> </a:t>
            </a:r>
            <a:r>
              <a:rPr lang="sl-SI" sz="4000" dirty="0" err="1" smtClean="0"/>
              <a:t>you</a:t>
            </a:r>
            <a:r>
              <a:rPr lang="sl-SI" sz="4000" dirty="0" smtClean="0"/>
              <a:t> to go </a:t>
            </a:r>
            <a:r>
              <a:rPr lang="sl-SI" sz="4000" dirty="0" err="1" smtClean="0"/>
              <a:t>out</a:t>
            </a:r>
            <a:r>
              <a:rPr lang="sl-SI" sz="4000" dirty="0" smtClean="0"/>
              <a:t>?</a:t>
            </a:r>
          </a:p>
          <a:p>
            <a:r>
              <a:rPr lang="sl-SI" sz="4000" dirty="0" err="1" smtClean="0"/>
              <a:t>When</a:t>
            </a:r>
            <a:r>
              <a:rPr lang="sl-SI" sz="4000" dirty="0" smtClean="0"/>
              <a:t> </a:t>
            </a:r>
            <a:r>
              <a:rPr lang="sl-SI" sz="4000" dirty="0" err="1" smtClean="0"/>
              <a:t>you</a:t>
            </a:r>
            <a:r>
              <a:rPr lang="sl-SI" sz="4000" dirty="0" smtClean="0"/>
              <a:t> </a:t>
            </a:r>
            <a:r>
              <a:rPr lang="sl-SI" sz="4000" dirty="0" err="1" smtClean="0"/>
              <a:t>have</a:t>
            </a:r>
            <a:r>
              <a:rPr lang="sl-SI" sz="4000" dirty="0" smtClean="0"/>
              <a:t> to </a:t>
            </a:r>
            <a:r>
              <a:rPr lang="sl-SI" sz="4000" dirty="0" err="1" smtClean="0"/>
              <a:t>write</a:t>
            </a:r>
            <a:r>
              <a:rPr lang="sl-SI" sz="4000" dirty="0" smtClean="0"/>
              <a:t> a test </a:t>
            </a:r>
            <a:r>
              <a:rPr lang="sl-SI" sz="4000" dirty="0" err="1" smtClean="0"/>
              <a:t>you</a:t>
            </a:r>
            <a:r>
              <a:rPr lang="sl-SI" sz="4000" dirty="0" smtClean="0"/>
              <a:t> </a:t>
            </a:r>
            <a:r>
              <a:rPr lang="sl-SI" sz="4000" dirty="0" err="1" smtClean="0"/>
              <a:t>didn</a:t>
            </a:r>
            <a:r>
              <a:rPr lang="sl-SI" sz="4000" dirty="0" smtClean="0"/>
              <a:t>‘t </a:t>
            </a:r>
            <a:r>
              <a:rPr lang="sl-SI" sz="4000" dirty="0" err="1" smtClean="0"/>
              <a:t>learn</a:t>
            </a:r>
            <a:r>
              <a:rPr lang="sl-SI" sz="4000" dirty="0" smtClean="0"/>
              <a:t> </a:t>
            </a:r>
            <a:r>
              <a:rPr lang="sl-SI" sz="4000" dirty="0" err="1" smtClean="0"/>
              <a:t>for</a:t>
            </a:r>
            <a:r>
              <a:rPr lang="sl-SI" sz="4000" dirty="0" smtClean="0"/>
              <a:t>?</a:t>
            </a:r>
          </a:p>
          <a:p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25144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89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err="1" smtClean="0"/>
              <a:t>find</a:t>
            </a:r>
            <a:r>
              <a:rPr lang="sl-SI" dirty="0" smtClean="0"/>
              <a:t> </a:t>
            </a:r>
            <a:r>
              <a:rPr lang="sl-SI" dirty="0" err="1" smtClean="0"/>
              <a:t>synonyms</a:t>
            </a:r>
            <a:endParaRPr lang="sl-SI" dirty="0"/>
          </a:p>
        </p:txBody>
      </p:sp>
      <p:graphicFrame>
        <p:nvGraphicFramePr>
          <p:cNvPr id="5" name="Ograda vsebin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9010343"/>
              </p:ext>
            </p:extLst>
          </p:nvPr>
        </p:nvGraphicFramePr>
        <p:xfrm>
          <a:off x="822323" y="1100138"/>
          <a:ext cx="7710116" cy="4129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7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2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6133">
                <a:tc>
                  <a:txBody>
                    <a:bodyPr/>
                    <a:lstStyle/>
                    <a:p>
                      <a:r>
                        <a:rPr lang="sl-SI" dirty="0" smtClean="0"/>
                        <a:t>EMOTION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SYNONYM</a:t>
                      </a:r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133">
                <a:tc>
                  <a:txBody>
                    <a:bodyPr/>
                    <a:lstStyle/>
                    <a:p>
                      <a:r>
                        <a:rPr lang="sl-SI" dirty="0" smtClean="0"/>
                        <a:t>NERVOUS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133">
                <a:tc>
                  <a:txBody>
                    <a:bodyPr/>
                    <a:lstStyle/>
                    <a:p>
                      <a:r>
                        <a:rPr lang="sl-SI" dirty="0" smtClean="0"/>
                        <a:t>SAD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133">
                <a:tc>
                  <a:txBody>
                    <a:bodyPr/>
                    <a:lstStyle/>
                    <a:p>
                      <a:r>
                        <a:rPr lang="sl-SI" dirty="0" smtClean="0"/>
                        <a:t>IN LOVE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133">
                <a:tc>
                  <a:txBody>
                    <a:bodyPr/>
                    <a:lstStyle/>
                    <a:p>
                      <a:r>
                        <a:rPr lang="sl-SI" dirty="0" smtClean="0"/>
                        <a:t>HAPPY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133">
                <a:tc>
                  <a:txBody>
                    <a:bodyPr/>
                    <a:lstStyle/>
                    <a:p>
                      <a:r>
                        <a:rPr lang="sl-SI" dirty="0" smtClean="0"/>
                        <a:t>RELAXED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6133">
                <a:tc>
                  <a:txBody>
                    <a:bodyPr/>
                    <a:lstStyle/>
                    <a:p>
                      <a:r>
                        <a:rPr lang="sl-SI" dirty="0" smtClean="0"/>
                        <a:t>ANGRY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6133">
                <a:tc>
                  <a:txBody>
                    <a:bodyPr/>
                    <a:lstStyle/>
                    <a:p>
                      <a:r>
                        <a:rPr lang="sl-SI" dirty="0" smtClean="0"/>
                        <a:t>WORRIED</a:t>
                      </a:r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704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Hot</a:t>
            </a:r>
            <a:r>
              <a:rPr lang="sl-SI" dirty="0" smtClean="0"/>
              <a:t> </a:t>
            </a:r>
            <a:r>
              <a:rPr lang="sl-SI" dirty="0" err="1" smtClean="0"/>
              <a:t>potatoes</a:t>
            </a:r>
            <a:r>
              <a:rPr lang="sl-SI" dirty="0" smtClean="0"/>
              <a:t> </a:t>
            </a:r>
            <a:r>
              <a:rPr lang="sl-SI" dirty="0" err="1" smtClean="0"/>
              <a:t>exercises</a:t>
            </a:r>
            <a:endParaRPr lang="sl-SI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68760"/>
            <a:ext cx="3625443" cy="3685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82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how</a:t>
            </a:r>
            <a:r>
              <a:rPr lang="sl-SI" dirty="0" smtClean="0"/>
              <a:t> do </a:t>
            </a:r>
            <a:r>
              <a:rPr lang="sl-SI" dirty="0" err="1" smtClean="0"/>
              <a:t>you</a:t>
            </a:r>
            <a:r>
              <a:rPr lang="sl-SI" dirty="0" smtClean="0"/>
              <a:t> </a:t>
            </a:r>
            <a:r>
              <a:rPr lang="sl-SI" dirty="0" err="1" smtClean="0"/>
              <a:t>feel</a:t>
            </a:r>
            <a:r>
              <a:rPr lang="sl-SI" dirty="0" smtClean="0"/>
              <a:t> </a:t>
            </a:r>
            <a:r>
              <a:rPr lang="sl-SI" dirty="0" err="1" smtClean="0"/>
              <a:t>looking</a:t>
            </a:r>
            <a:r>
              <a:rPr lang="sl-SI" dirty="0" smtClean="0"/>
              <a:t> at </a:t>
            </a:r>
            <a:r>
              <a:rPr lang="sl-SI" dirty="0" err="1" smtClean="0"/>
              <a:t>these</a:t>
            </a:r>
            <a:r>
              <a:rPr lang="sl-SI" dirty="0" smtClean="0"/>
              <a:t> </a:t>
            </a:r>
            <a:r>
              <a:rPr lang="sl-SI" dirty="0" err="1" smtClean="0"/>
              <a:t>works</a:t>
            </a:r>
            <a:r>
              <a:rPr lang="sl-SI" dirty="0" smtClean="0"/>
              <a:t> </a:t>
            </a:r>
            <a:r>
              <a:rPr lang="sl-SI" dirty="0" err="1" smtClean="0"/>
              <a:t>of</a:t>
            </a:r>
            <a:r>
              <a:rPr lang="sl-SI" dirty="0" smtClean="0"/>
              <a:t> </a:t>
            </a:r>
            <a:r>
              <a:rPr lang="sl-SI" dirty="0" err="1" smtClean="0"/>
              <a:t>art</a:t>
            </a:r>
            <a:r>
              <a:rPr lang="sl-SI" dirty="0" smtClean="0"/>
              <a:t>?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074" name="Picture 2" descr="https://lh4.googleusercontent.com/yL-iSZ9KrP4TQu-fVPmh9kjjKUw5g1nqYCgj9kzVZP8kCnL-Zn2iGa0TPFO5DMdra8G0Tgt0LeZO_8Mj3XSFz-fLqPvuKsNF4WPnB0Gk9unzcoesRso9_b12QMSpWg8edcTDSU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22497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62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098" name="Picture 2" descr="https://lh3.googleusercontent.com/rnMC7LTw8_uUOMLXpOCNUNgdE9GDVsEiyfYNNtmhm0iYnzF-hqoJ3ZCmq1eAUzIKy1O7QS4UWmavnFlAgEroardQMtf4p928-OXzQscVwALP7-CHBkXBaVgsrTR3qtESQSaoSu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6330504" cy="58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55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 descr="https://lh5.googleusercontent.com/yDg-vBM0FfgplJc9l-WpGr9WBR4kVDpm5zkj6mN4RaPT9qWMJCzpRBV7bk7slt0d18kjFQZDwx3sEUczY1iHDzqQ5V4QfCTtk4EobDDCChpQLUol3ibvulg9Hqt0Nl-K_UpMrU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4664"/>
            <a:ext cx="3817686" cy="542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01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oti">
  <a:themeElements>
    <a:clrScheme name="Koti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Koti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t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146</TotalTime>
  <Words>426</Words>
  <Application>Microsoft Office PowerPoint</Application>
  <PresentationFormat>Diaprojekcija na zaslonu (4:3)</PresentationFormat>
  <Paragraphs>82</Paragraphs>
  <Slides>29</Slides>
  <Notes>0</Notes>
  <HiddenSlides>1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29</vt:i4>
      </vt:variant>
    </vt:vector>
  </HeadingPairs>
  <TitlesOfParts>
    <vt:vector size="35" baseType="lpstr">
      <vt:lpstr>Arial</vt:lpstr>
      <vt:lpstr>Franklin Gothic Book</vt:lpstr>
      <vt:lpstr>Franklin Gothic Medium</vt:lpstr>
      <vt:lpstr>Tunga</vt:lpstr>
      <vt:lpstr>Wingdings</vt:lpstr>
      <vt:lpstr>Koti</vt:lpstr>
      <vt:lpstr>PowerPointova predstavitev</vt:lpstr>
      <vt:lpstr>PowerPointova predstavitev</vt:lpstr>
      <vt:lpstr>PowerPointova predstavitev</vt:lpstr>
      <vt:lpstr>How do you feel when:</vt:lpstr>
      <vt:lpstr>find synonyms</vt:lpstr>
      <vt:lpstr>Hot potatoes exercises</vt:lpstr>
      <vt:lpstr>how do you feel looking at these works of art?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Look again</vt:lpstr>
      <vt:lpstr>how do charcters in the paintings feel?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Group work</vt:lpstr>
      <vt:lpstr>Listening – which painting is it about?</vt:lpstr>
      <vt:lpstr>Do you recognize the characters?</vt:lpstr>
      <vt:lpstr>How are they feeling and why? Make a quote!</vt:lpstr>
      <vt:lpstr>Which painting?</vt:lpstr>
      <vt:lpstr>Read</vt:lpstr>
      <vt:lpstr>Check – you can‘t have the emotions in red</vt:lpstr>
      <vt:lpstr>Read your poem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EMOTIONS</dc:title>
  <dc:creator>Andrea</dc:creator>
  <cp:lastModifiedBy>Sonja</cp:lastModifiedBy>
  <cp:revision>25</cp:revision>
  <dcterms:created xsi:type="dcterms:W3CDTF">2015-12-30T17:53:46Z</dcterms:created>
  <dcterms:modified xsi:type="dcterms:W3CDTF">2017-02-16T09:29:15Z</dcterms:modified>
</cp:coreProperties>
</file>