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4" r:id="rId4"/>
    <p:sldId id="268" r:id="rId5"/>
    <p:sldId id="275" r:id="rId6"/>
    <p:sldId id="274" r:id="rId7"/>
    <p:sldId id="273" r:id="rId8"/>
    <p:sldId id="263" r:id="rId9"/>
    <p:sldId id="269" r:id="rId10"/>
    <p:sldId id="258" r:id="rId11"/>
    <p:sldId id="270" r:id="rId12"/>
    <p:sldId id="276" r:id="rId13"/>
    <p:sldId id="265" r:id="rId14"/>
    <p:sldId id="271" r:id="rId15"/>
    <p:sldId id="277" r:id="rId16"/>
    <p:sldId id="282" r:id="rId17"/>
    <p:sldId id="283" r:id="rId18"/>
    <p:sldId id="266" r:id="rId19"/>
    <p:sldId id="278" r:id="rId20"/>
    <p:sldId id="279" r:id="rId21"/>
    <p:sldId id="280" r:id="rId22"/>
    <p:sldId id="272" r:id="rId2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7330B-699E-4543-A49F-72B8A2B779A8}" type="datetimeFigureOut">
              <a:rPr lang="sl-SI" smtClean="0"/>
              <a:pPr/>
              <a:t>15.1.2017</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BAE5-09D7-4348-96F8-374A132EDE92}"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AE0BAE5-09D7-4348-96F8-374A132EDE92}" type="slidenum">
              <a:rPr lang="sl-SI" smtClean="0"/>
              <a:pPr/>
              <a:t>3</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AE0BAE5-09D7-4348-96F8-374A132EDE92}" type="slidenum">
              <a:rPr lang="sl-SI" smtClean="0"/>
              <a:pPr/>
              <a:t>8</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AE0BAE5-09D7-4348-96F8-374A132EDE92}" type="slidenum">
              <a:rPr lang="sl-SI" smtClean="0"/>
              <a:pPr/>
              <a:t>10</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AE0BAE5-09D7-4348-96F8-374A132EDE92}" type="slidenum">
              <a:rPr lang="sl-SI" smtClean="0"/>
              <a:pPr/>
              <a:t>13</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DAE0BAE5-09D7-4348-96F8-374A132EDE92}" type="slidenum">
              <a:rPr lang="sl-SI" smtClean="0"/>
              <a:pPr/>
              <a:t>18</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F8C83FE1-84ED-4D74-A5F7-656DB6F63212}" type="datetimeFigureOut">
              <a:rPr lang="sl-SI" smtClean="0"/>
              <a:pPr/>
              <a:t>15.1.2017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C83FE1-84ED-4D74-A5F7-656DB6F63212}" type="datetimeFigureOut">
              <a:rPr lang="sl-SI" smtClean="0"/>
              <a:pPr/>
              <a:t>15.1.2017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C83FE1-84ED-4D74-A5F7-656DB6F63212}" type="datetimeFigureOut">
              <a:rPr lang="sl-SI" smtClean="0"/>
              <a:pPr/>
              <a:t>15.1.2017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8C83FE1-84ED-4D74-A5F7-656DB6F63212}" type="datetimeFigureOut">
              <a:rPr lang="sl-SI" smtClean="0"/>
              <a:pPr/>
              <a:t>15.1.2017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F8C83FE1-84ED-4D74-A5F7-656DB6F63212}" type="datetimeFigureOut">
              <a:rPr lang="sl-SI" smtClean="0"/>
              <a:pPr/>
              <a:t>15.1.2017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8C83FE1-84ED-4D74-A5F7-656DB6F63212}" type="datetimeFigureOut">
              <a:rPr lang="sl-SI" smtClean="0"/>
              <a:pPr/>
              <a:t>15.1.2017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8C83FE1-84ED-4D74-A5F7-656DB6F63212}" type="datetimeFigureOut">
              <a:rPr lang="sl-SI" smtClean="0"/>
              <a:pPr/>
              <a:t>15.1.2017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F8C83FE1-84ED-4D74-A5F7-656DB6F63212}" type="datetimeFigureOut">
              <a:rPr lang="sl-SI" smtClean="0"/>
              <a:pPr/>
              <a:t>15.1.2017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8C83FE1-84ED-4D74-A5F7-656DB6F63212}" type="datetimeFigureOut">
              <a:rPr lang="sl-SI" smtClean="0"/>
              <a:pPr/>
              <a:t>15.1.2017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8C83FE1-84ED-4D74-A5F7-656DB6F63212}" type="datetimeFigureOut">
              <a:rPr lang="sl-SI" smtClean="0"/>
              <a:pPr/>
              <a:t>15.1.2017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8C83FE1-84ED-4D74-A5F7-656DB6F63212}" type="datetimeFigureOut">
              <a:rPr lang="sl-SI" smtClean="0"/>
              <a:pPr/>
              <a:t>15.1.2017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564A334-2716-4DD7-B7AB-676DAE24FFA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83FE1-84ED-4D74-A5F7-656DB6F63212}" type="datetimeFigureOut">
              <a:rPr lang="sl-SI" smtClean="0"/>
              <a:pPr/>
              <a:t>15.1.2017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4A334-2716-4DD7-B7AB-676DAE24FFA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modrijan.s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ezeen.com/2016/06/16/new-york-2020-skyline-new-visualisations-city-realty/"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media-cache-ak0.pinimg.com/564x/fc/e7/f1/fce7f17fcb4fc726734e71085576ecb6.jpg"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modrijan.s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egypttoursgate.com/destination/cairo"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si/url?sa=i&amp;rct=j&amp;q=&amp;esrc=s&amp;source=images&amp;cd=&amp;ved=0ahUKEwiT-oCiysTRAhXFuRQKHTJJBxIQjB0IBg&amp;url=https://es.wikipedia.org/wiki/Papiro_de_Hunefer&amp;bvm=bv.144224172,d.bGg&amp;psig=AFQjCNHAK9RKPv2Q7cqCC8Ydk3EJXByzGQ&amp;ust=1484584309301135"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dailymail.co.uk/travel/travel_news/article-3654070/See-extreme-divide-rich-poor-South-Africa.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dailymail.co.uk/travel/travel_news/article-3654070/See-extreme-divide-rich-poor-South-Africa.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ucbeniki.sio.si/geo8/2579/index.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ravelchannel.com/destinations/australia/sydney/articles/the-sydney-opera-hou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si/url?sa=i&amp;rct=j&amp;q=&amp;esrc=s&amp;source=images&amp;cd=&amp;ved=0ahUKEwjMz7TrtLrRAhWCelAKHU-vBCoQjB0IBg&amp;url=http://www.educa.fmf.uni-lj.si/izodel/sola/2002/ura/anja/zem_sveta.html&amp;psig=AFQjCNFYeAkrCQp9pxQyHYHCGu9N-nFiGA&amp;ust=148423511910811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ravelchannel.com/destinations/australia/sydney/articles/the-sydney-opera-house" TargetMode="External"/><Relationship Id="rId1" Type="http://schemas.openxmlformats.org/officeDocument/2006/relationships/slideLayout" Target="../slideLayouts/slideLayout1.xml"/><Relationship Id="rId4" Type="http://schemas.openxmlformats.org/officeDocument/2006/relationships/hyperlink" Target="https://en.wikipedia.org/wiki/Sydney_Opera_Hou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reddit.com/r/pics/comments/2x4ppn/inside_of_the_sydney_opera_hous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odrijan.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si/url?sa=i&amp;rct=j&amp;q=&amp;esrc=s&amp;source=images&amp;cd=&amp;ved=0ahUKEwjJtJWhyLrRAhWUclAKHTz0CZkQjB0IBg&amp;url=http://traveldigg.com/notre-dame-cathedral-paris-france/&amp;bvm=bv.143423383,d.ZWM&amp;psig=AFQjCNH_qrk-q5ybkzoZ0-FzhM3JwmFUwg&amp;ust=1484240304025664" TargetMode="External"/><Relationship Id="rId1" Type="http://schemas.openxmlformats.org/officeDocument/2006/relationships/slideLayout" Target="../slideLayouts/slideLayout1.xml"/><Relationship Id="rId5" Type="http://schemas.openxmlformats.org/officeDocument/2006/relationships/hyperlink" Target="https://www.flickr.com/photos/opzjon/11232274605" TargetMode="External"/><Relationship Id="rId4" Type="http://schemas.openxmlformats.org/officeDocument/2006/relationships/hyperlink" Target="http://traveldigg.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si/url?sa=i&amp;rct=j&amp;q=&amp;esrc=s&amp;source=images&amp;cd=&amp;ved=0ahUKEwjJtJWhyLrRAhWUclAKHTz0CZkQjB0IBg&amp;url=http://traveldigg.com/notre-dame-cathedral-paris-france/&amp;bvm=bv.143423383,d.ZWM&amp;psig=AFQjCNH_qrk-q5ybkzoZ0-FzhM3JwmFUwg&amp;ust=1484240304025664" TargetMode="External"/><Relationship Id="rId1" Type="http://schemas.openxmlformats.org/officeDocument/2006/relationships/slideLayout" Target="../slideLayouts/slideLayout1.xml"/><Relationship Id="rId4" Type="http://schemas.openxmlformats.org/officeDocument/2006/relationships/hyperlink" Target="http://www.sacred-destination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raveldigg.com/" TargetMode="External"/><Relationship Id="rId2" Type="http://schemas.openxmlformats.org/officeDocument/2006/relationships/hyperlink" Target="https://www.google.si/url?sa=i&amp;rct=j&amp;q=&amp;esrc=s&amp;source=images&amp;cd=&amp;ved=0ahUKEwjJtJWhyLrRAhWUclAKHTz0CZkQjB0IBg&amp;url=http://traveldigg.com/notre-dame-cathedral-paris-france/&amp;bvm=bv.143423383,d.ZWM&amp;psig=AFQjCNH_qrk-q5ybkzoZ0-FzhM3JwmFUwg&amp;ust=1484240304025664"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www.pinterest.com/"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oureiffel.paris/360-panorama-paris/index-en.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modrijan.s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8oj7ZR673MY" TargetMode="External"/><Relationship Id="rId2" Type="http://schemas.openxmlformats.org/officeDocument/2006/relationships/hyperlink" Target="http://www.youtube.com/watch?v=5bUeWStgeTY" TargetMode="External"/><Relationship Id="rId1" Type="http://schemas.openxmlformats.org/officeDocument/2006/relationships/slideLayout" Target="../slideLayouts/slideLayout1.xml"/><Relationship Id="rId5" Type="http://schemas.openxmlformats.org/officeDocument/2006/relationships/hyperlink" Target="http://www.sanketsharma.com/"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1826146" y="2348880"/>
            <a:ext cx="5129353" cy="1446550"/>
          </a:xfrm>
          <a:prstGeom prst="rect">
            <a:avLst/>
          </a:prstGeom>
          <a:noFill/>
        </p:spPr>
        <p:txBody>
          <a:bodyPr wrap="none" rtlCol="0">
            <a:spAutoFit/>
          </a:bodyPr>
          <a:lstStyle/>
          <a:p>
            <a:pPr algn="ct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Through</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geography</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about</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feelings</a:t>
            </a:r>
            <a:endParaRPr lang="sl-SI" sz="44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6084168" y="1844824"/>
            <a:ext cx="3059832" cy="1077218"/>
          </a:xfrm>
          <a:prstGeom prst="rect">
            <a:avLst/>
          </a:prstGeom>
          <a:noFill/>
        </p:spPr>
        <p:txBody>
          <a:bodyPr wrap="square" rtlCol="0">
            <a:spAutoFit/>
          </a:bodyPr>
          <a:lstStyle/>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Countries </a:t>
            </a:r>
          </a:p>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states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Rezultat iskanja slik za zemljevid severna amerika"/>
          <p:cNvPicPr>
            <a:picLocks noChangeAspect="1" noChangeArrowheads="1"/>
          </p:cNvPicPr>
          <p:nvPr/>
        </p:nvPicPr>
        <p:blipFill>
          <a:blip r:embed="rId3" cstate="print"/>
          <a:srcRect/>
          <a:stretch>
            <a:fillRect/>
          </a:stretch>
        </p:blipFill>
        <p:spPr bwMode="auto">
          <a:xfrm>
            <a:off x="611560" y="0"/>
            <a:ext cx="5040560" cy="6650431"/>
          </a:xfrm>
          <a:prstGeom prst="rect">
            <a:avLst/>
          </a:prstGeom>
          <a:noFill/>
        </p:spPr>
      </p:pic>
      <p:sp>
        <p:nvSpPr>
          <p:cNvPr id="8" name="PoljeZBesedilom 7"/>
          <p:cNvSpPr txBox="1"/>
          <p:nvPr/>
        </p:nvSpPr>
        <p:spPr>
          <a:xfrm>
            <a:off x="6084168" y="3501008"/>
            <a:ext cx="3059832" cy="584775"/>
          </a:xfrm>
          <a:prstGeom prst="rect">
            <a:avLst/>
          </a:prstGeom>
          <a:noFill/>
        </p:spPr>
        <p:txBody>
          <a:bodyPr wrap="square" rtlCol="0">
            <a:spAutoFit/>
          </a:bodyPr>
          <a:lstStyle/>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Native</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people</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Pravokotnik 9"/>
          <p:cNvSpPr/>
          <p:nvPr/>
        </p:nvSpPr>
        <p:spPr>
          <a:xfrm rot="16200000">
            <a:off x="-967970" y="2056202"/>
            <a:ext cx="2808312" cy="369332"/>
          </a:xfrm>
          <a:prstGeom prst="rect">
            <a:avLst/>
          </a:prstGeom>
        </p:spPr>
        <p:txBody>
          <a:bodyPr wrap="square">
            <a:spAutoFit/>
          </a:bodyPr>
          <a:lstStyle/>
          <a:p>
            <a:r>
              <a:rPr lang="sl-SI" dirty="0" smtClean="0">
                <a:hlinkClick r:id="rId4"/>
              </a:rPr>
              <a:t>http://www.modrijan.si</a:t>
            </a:r>
            <a:r>
              <a:rPr lang="sl-SI" dirty="0" smtClean="0"/>
              <a:t> </a:t>
            </a:r>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194" name="Picture 2" descr="Povezana slika"/>
          <p:cNvPicPr>
            <a:picLocks noChangeAspect="1" noChangeArrowheads="1"/>
          </p:cNvPicPr>
          <p:nvPr/>
        </p:nvPicPr>
        <p:blipFill>
          <a:blip r:embed="rId2" cstate="print">
            <a:lum bright="10000"/>
          </a:blip>
          <a:srcRect/>
          <a:stretch>
            <a:fillRect/>
          </a:stretch>
        </p:blipFill>
        <p:spPr bwMode="auto">
          <a:xfrm>
            <a:off x="0" y="836712"/>
            <a:ext cx="9126769" cy="5518966"/>
          </a:xfrm>
          <a:prstGeom prst="rect">
            <a:avLst/>
          </a:prstGeom>
          <a:noFill/>
        </p:spPr>
      </p:pic>
      <p:sp>
        <p:nvSpPr>
          <p:cNvPr id="11" name="PoljeZBesedilom 10"/>
          <p:cNvSpPr txBox="1"/>
          <p:nvPr/>
        </p:nvSpPr>
        <p:spPr>
          <a:xfrm>
            <a:off x="142844" y="142852"/>
            <a:ext cx="5500726" cy="338554"/>
          </a:xfrm>
          <a:prstGeom prst="rect">
            <a:avLst/>
          </a:prstGeom>
          <a:noFill/>
        </p:spPr>
        <p:txBody>
          <a:bodyPr wrap="square" rtlCol="0">
            <a:spAutoFit/>
          </a:bodyPr>
          <a:lstStyle/>
          <a:p>
            <a:pPr algn="ctr"/>
            <a:r>
              <a:rPr lang="sl-SI" sz="1600" dirty="0" smtClean="0">
                <a:hlinkClick r:id="rId3"/>
              </a:rPr>
              <a:t>www.dezeen.com</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196" name="Picture 4" descr="Rezultat iskanja slik za tenochtitlan"/>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13" name="PoljeZBesedilom 12"/>
          <p:cNvSpPr txBox="1"/>
          <p:nvPr/>
        </p:nvSpPr>
        <p:spPr>
          <a:xfrm>
            <a:off x="2643142" y="188640"/>
            <a:ext cx="6500858" cy="292388"/>
          </a:xfrm>
          <a:prstGeom prst="rect">
            <a:avLst/>
          </a:prstGeom>
          <a:noFill/>
        </p:spPr>
        <p:txBody>
          <a:bodyPr wrap="square" rtlCol="0">
            <a:spAutoFit/>
          </a:bodyPr>
          <a:lstStyle/>
          <a:p>
            <a:pPr algn="ctr"/>
            <a:r>
              <a:rPr lang="sl-SI" sz="1300"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hlinkClick r:id="rId3"/>
              </a:rPr>
              <a:t>https://s-media-cache-ak0.pinimg.com/564x/fc/e7/f1/fce7f17fcb4fc726734e71085576ecb6.jpg</a:t>
            </a:r>
            <a:r>
              <a:rPr lang="sl-SI" sz="1300"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6084168" y="1844824"/>
            <a:ext cx="3059832" cy="1077218"/>
          </a:xfrm>
          <a:prstGeom prst="rect">
            <a:avLst/>
          </a:prstGeom>
          <a:noFill/>
        </p:spPr>
        <p:txBody>
          <a:bodyPr wrap="square" rtlCol="0">
            <a:spAutoFit/>
          </a:bodyPr>
          <a:lstStyle/>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Countrys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states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PoljeZBesedilom 7"/>
          <p:cNvSpPr txBox="1"/>
          <p:nvPr/>
        </p:nvSpPr>
        <p:spPr>
          <a:xfrm>
            <a:off x="6084168" y="3501008"/>
            <a:ext cx="3059832" cy="584775"/>
          </a:xfrm>
          <a:prstGeom prst="rect">
            <a:avLst/>
          </a:prstGeom>
          <a:noFill/>
        </p:spPr>
        <p:txBody>
          <a:bodyPr wrap="square" rtlCol="0">
            <a:spAutoFit/>
          </a:bodyPr>
          <a:lstStyle/>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Native</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people</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Pravokotnik 9"/>
          <p:cNvSpPr/>
          <p:nvPr/>
        </p:nvSpPr>
        <p:spPr>
          <a:xfrm rot="16200000">
            <a:off x="-967970" y="2056202"/>
            <a:ext cx="2808312" cy="369332"/>
          </a:xfrm>
          <a:prstGeom prst="rect">
            <a:avLst/>
          </a:prstGeom>
        </p:spPr>
        <p:txBody>
          <a:bodyPr wrap="square">
            <a:spAutoFit/>
          </a:bodyPr>
          <a:lstStyle/>
          <a:p>
            <a:r>
              <a:rPr lang="sl-SI" dirty="0" smtClean="0">
                <a:hlinkClick r:id="rId3"/>
              </a:rPr>
              <a:t>http://www.modrijan.si</a:t>
            </a:r>
            <a:r>
              <a:rPr lang="sl-SI" dirty="0" smtClean="0"/>
              <a:t> </a:t>
            </a:r>
            <a:endParaRPr lang="sl-SI" dirty="0"/>
          </a:p>
        </p:txBody>
      </p:sp>
      <p:pic>
        <p:nvPicPr>
          <p:cNvPr id="21506" name="Picture 2" descr="Rezultat iskanja slik za zemljevid afrika"/>
          <p:cNvPicPr>
            <a:picLocks noChangeAspect="1" noChangeArrowheads="1"/>
          </p:cNvPicPr>
          <p:nvPr/>
        </p:nvPicPr>
        <p:blipFill>
          <a:blip r:embed="rId4" cstate="print"/>
          <a:srcRect/>
          <a:stretch>
            <a:fillRect/>
          </a:stretch>
        </p:blipFill>
        <p:spPr bwMode="auto">
          <a:xfrm>
            <a:off x="611559" y="404664"/>
            <a:ext cx="5740287" cy="5904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1826146" y="2348880"/>
            <a:ext cx="5129353" cy="1446550"/>
          </a:xfrm>
          <a:prstGeom prst="rect">
            <a:avLst/>
          </a:prstGeom>
          <a:noFill/>
        </p:spPr>
        <p:txBody>
          <a:bodyPr wrap="none" rtlCol="0">
            <a:spAutoFit/>
          </a:bodyPr>
          <a:lstStyle/>
          <a:p>
            <a:pPr algn="ct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Through</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geography</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about</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feelings</a:t>
            </a:r>
            <a:endParaRPr lang="sl-SI" sz="44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descr="Rezultat iskanja slik za pyramids of giza"/>
          <p:cNvPicPr>
            <a:picLocks noChangeAspect="1" noChangeArrowheads="1"/>
          </p:cNvPicPr>
          <p:nvPr/>
        </p:nvPicPr>
        <p:blipFill>
          <a:blip r:embed="rId2" cstate="print"/>
          <a:srcRect/>
          <a:stretch>
            <a:fillRect/>
          </a:stretch>
        </p:blipFill>
        <p:spPr bwMode="auto">
          <a:xfrm>
            <a:off x="0" y="0"/>
            <a:ext cx="9168342" cy="5157192"/>
          </a:xfrm>
          <a:prstGeom prst="rect">
            <a:avLst/>
          </a:prstGeom>
          <a:noFill/>
        </p:spPr>
      </p:pic>
      <p:sp>
        <p:nvSpPr>
          <p:cNvPr id="8" name="PoljeZBesedilom 7"/>
          <p:cNvSpPr txBox="1"/>
          <p:nvPr/>
        </p:nvSpPr>
        <p:spPr>
          <a:xfrm>
            <a:off x="0" y="5214950"/>
            <a:ext cx="4143404" cy="338554"/>
          </a:xfrm>
          <a:prstGeom prst="rect">
            <a:avLst/>
          </a:prstGeom>
          <a:noFill/>
        </p:spPr>
        <p:txBody>
          <a:bodyPr wrap="square" rtlCol="0">
            <a:spAutoFit/>
          </a:bodyPr>
          <a:lstStyle/>
          <a:p>
            <a:pPr algn="ctr"/>
            <a:r>
              <a:rPr lang="sl-SI" sz="1600" dirty="0" err="1" smtClean="0">
                <a:hlinkClick r:id="rId3"/>
              </a:rPr>
              <a:t>Egypttoursgate.com</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rot="16200000">
            <a:off x="6919773" y="3673515"/>
            <a:ext cx="3275856" cy="338554"/>
          </a:xfrm>
          <a:prstGeom prst="rect">
            <a:avLst/>
          </a:prstGeom>
          <a:noFill/>
        </p:spPr>
        <p:txBody>
          <a:bodyPr wrap="square" rtlCol="0">
            <a:spAutoFit/>
          </a:bodyPr>
          <a:lstStyle/>
          <a:p>
            <a:pPr algn="ctr"/>
            <a:r>
              <a:rPr lang="sl-SI" sz="1600" dirty="0" err="1" smtClean="0">
                <a:hlinkClick r:id="rId2"/>
              </a:rPr>
              <a:t>es.wikipedia.org</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6868" name="Picture 4" descr="Povezana slika"/>
          <p:cNvPicPr>
            <a:picLocks noChangeAspect="1" noChangeArrowheads="1"/>
          </p:cNvPicPr>
          <p:nvPr/>
        </p:nvPicPr>
        <p:blipFill>
          <a:blip r:embed="rId3" cstate="print"/>
          <a:srcRect l="2256" b="1973"/>
          <a:stretch>
            <a:fillRect/>
          </a:stretch>
        </p:blipFill>
        <p:spPr bwMode="auto">
          <a:xfrm>
            <a:off x="0" y="-1"/>
            <a:ext cx="8316416" cy="6824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rot="16200000">
            <a:off x="5386101" y="3100101"/>
            <a:ext cx="6931023" cy="584775"/>
          </a:xfrm>
          <a:prstGeom prst="rect">
            <a:avLst/>
          </a:prstGeom>
          <a:noFill/>
        </p:spPr>
        <p:txBody>
          <a:bodyPr wrap="square" rtlCol="0">
            <a:spAutoFit/>
          </a:bodyPr>
          <a:lstStyle/>
          <a:p>
            <a:pPr algn="ctr"/>
            <a:r>
              <a:rPr lang="sl-SI" sz="1600" dirty="0" smtClean="0">
                <a:hlinkClick r:id="rId2"/>
              </a:rPr>
              <a:t>http://</a:t>
            </a:r>
            <a:r>
              <a:rPr lang="sl-SI" sz="1600" dirty="0" smtClean="0">
                <a:hlinkClick r:id="rId2"/>
              </a:rPr>
              <a:t>www.dailymail.co.uk/travel/travel_news/article-3654070/See-extreme-divide-rich-poor-South-Africa.html</a:t>
            </a:r>
            <a:r>
              <a:rPr lang="sl-SI" sz="1600" dirty="0" smtClean="0"/>
              <a:t> </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62" name="Picture 2" descr="Quoting Diana Mitlin, the photographer talks of the stark visual difference between the areas. The organic network of roads and dwellings  contrast sharply with the orderly, geometric patterns of the planned community as seen in Kya Sands and Bloubosrand (above)"/>
          <p:cNvPicPr>
            <a:picLocks noChangeAspect="1" noChangeArrowheads="1"/>
          </p:cNvPicPr>
          <p:nvPr/>
        </p:nvPicPr>
        <p:blipFill>
          <a:blip r:embed="rId3" cstate="print"/>
          <a:srcRect/>
          <a:stretch>
            <a:fillRect/>
          </a:stretch>
        </p:blipFill>
        <p:spPr bwMode="auto">
          <a:xfrm>
            <a:off x="0" y="-4263"/>
            <a:ext cx="8532440" cy="6862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971600" y="188640"/>
            <a:ext cx="6931023" cy="584775"/>
          </a:xfrm>
          <a:prstGeom prst="rect">
            <a:avLst/>
          </a:prstGeom>
          <a:noFill/>
        </p:spPr>
        <p:txBody>
          <a:bodyPr wrap="square" rtlCol="0">
            <a:spAutoFit/>
          </a:bodyPr>
          <a:lstStyle/>
          <a:p>
            <a:pPr algn="ctr"/>
            <a:r>
              <a:rPr lang="sl-SI" sz="1600" dirty="0" smtClean="0">
                <a:hlinkClick r:id="rId2"/>
              </a:rPr>
              <a:t>http://</a:t>
            </a:r>
            <a:r>
              <a:rPr lang="sl-SI" sz="1600" dirty="0" smtClean="0">
                <a:hlinkClick r:id="rId2"/>
              </a:rPr>
              <a:t>www.dailymail.co.uk/travel/travel_news/article-3654070/See-extreme-divide-rich-poor-South-Africa.html</a:t>
            </a:r>
            <a:r>
              <a:rPr lang="sl-SI" sz="1600" dirty="0" smtClean="0"/>
              <a:t> </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3010" name="Picture 2" descr="A shot of Kya Sands / Bloubosrand. Among leafy trees, shady street corners and swimming pools, you find the middle-class suburb of Bloubosrand, many houses are worth over 1 million rand. Across the street, tin shacks with car tires on their roof extend into the distance"/>
          <p:cNvPicPr>
            <a:picLocks noChangeAspect="1" noChangeArrowheads="1"/>
          </p:cNvPicPr>
          <p:nvPr/>
        </p:nvPicPr>
        <p:blipFill>
          <a:blip r:embed="rId3" cstate="print"/>
          <a:srcRect l="3739" r="6674"/>
          <a:stretch>
            <a:fillRect/>
          </a:stretch>
        </p:blipFill>
        <p:spPr bwMode="auto">
          <a:xfrm>
            <a:off x="0" y="1107377"/>
            <a:ext cx="9144000" cy="57506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p:cNvSpPr/>
          <p:nvPr/>
        </p:nvSpPr>
        <p:spPr>
          <a:xfrm rot="16200000">
            <a:off x="-967970" y="2056202"/>
            <a:ext cx="2808312" cy="369332"/>
          </a:xfrm>
          <a:prstGeom prst="rect">
            <a:avLst/>
          </a:prstGeom>
        </p:spPr>
        <p:txBody>
          <a:bodyPr wrap="square">
            <a:spAutoFit/>
          </a:bodyPr>
          <a:lstStyle/>
          <a:p>
            <a:r>
              <a:rPr lang="sl-SI" dirty="0" err="1">
                <a:hlinkClick r:id="rId3"/>
              </a:rPr>
              <a:t>eucbeniki.sio.si</a:t>
            </a:r>
            <a:endParaRPr lang="sl-SI" dirty="0"/>
          </a:p>
        </p:txBody>
      </p:sp>
      <p:pic>
        <p:nvPicPr>
          <p:cNvPr id="29698" name="Picture 2" descr="Rezultat iskanja slik za zemljevid avstralija oceanija"/>
          <p:cNvPicPr>
            <a:picLocks noChangeAspect="1" noChangeArrowheads="1"/>
          </p:cNvPicPr>
          <p:nvPr/>
        </p:nvPicPr>
        <p:blipFill>
          <a:blip r:embed="rId4" cstate="print"/>
          <a:srcRect/>
          <a:stretch>
            <a:fillRect/>
          </a:stretch>
        </p:blipFill>
        <p:spPr bwMode="auto">
          <a:xfrm>
            <a:off x="611560" y="188640"/>
            <a:ext cx="6264696" cy="6394964"/>
          </a:xfrm>
          <a:prstGeom prst="rect">
            <a:avLst/>
          </a:prstGeom>
          <a:noFill/>
        </p:spPr>
      </p:pic>
      <p:sp>
        <p:nvSpPr>
          <p:cNvPr id="11" name="PoljeZBesedilom 10"/>
          <p:cNvSpPr txBox="1"/>
          <p:nvPr/>
        </p:nvSpPr>
        <p:spPr>
          <a:xfrm>
            <a:off x="6372200" y="2276872"/>
            <a:ext cx="3059832" cy="1077218"/>
          </a:xfrm>
          <a:prstGeom prst="rect">
            <a:avLst/>
          </a:prstGeom>
          <a:noFill/>
        </p:spPr>
        <p:txBody>
          <a:bodyPr wrap="square" rtlCol="0">
            <a:spAutoFit/>
          </a:bodyPr>
          <a:lstStyle/>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Native</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people</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396552" y="5517232"/>
            <a:ext cx="4143404" cy="338554"/>
          </a:xfrm>
          <a:prstGeom prst="rect">
            <a:avLst/>
          </a:prstGeom>
          <a:noFill/>
        </p:spPr>
        <p:txBody>
          <a:bodyPr wrap="square" rtlCol="0">
            <a:spAutoFit/>
          </a:bodyPr>
          <a:lstStyle/>
          <a:p>
            <a:pPr algn="ctr"/>
            <a:r>
              <a:rPr lang="sl-SI" sz="1600" dirty="0" err="1" smtClean="0">
                <a:hlinkClick r:id="rId2"/>
              </a:rPr>
              <a:t>Travel</a:t>
            </a:r>
            <a:r>
              <a:rPr lang="sl-SI" sz="1600" dirty="0" smtClean="0">
                <a:hlinkClick r:id="rId2"/>
              </a:rPr>
              <a:t> </a:t>
            </a:r>
            <a:r>
              <a:rPr lang="sl-SI" sz="1600" dirty="0" err="1" smtClean="0">
                <a:hlinkClick r:id="rId2"/>
              </a:rPr>
              <a:t>Channel</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7890" name="Picture 2" descr="Rezultat iskanja slik za sydney opera"/>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10" name="PoljeZBesedilom 9"/>
          <p:cNvSpPr txBox="1"/>
          <p:nvPr/>
        </p:nvSpPr>
        <p:spPr>
          <a:xfrm>
            <a:off x="6228184" y="0"/>
            <a:ext cx="2915816" cy="338554"/>
          </a:xfrm>
          <a:prstGeom prst="rect">
            <a:avLst/>
          </a:prstGeom>
          <a:noFill/>
        </p:spPr>
        <p:txBody>
          <a:bodyPr wrap="square" rtlCol="0">
            <a:spAutoFit/>
          </a:bodyPr>
          <a:lstStyle/>
          <a:p>
            <a:pPr algn="ctr"/>
            <a:r>
              <a:rPr lang="sl-SI" sz="1600" dirty="0" err="1" smtClean="0">
                <a:hlinkClick r:id="rId2"/>
              </a:rPr>
              <a:t>Travel</a:t>
            </a:r>
            <a:r>
              <a:rPr lang="sl-SI" sz="1600" dirty="0" smtClean="0">
                <a:hlinkClick r:id="rId2"/>
              </a:rPr>
              <a:t> </a:t>
            </a:r>
            <a:r>
              <a:rPr lang="sl-SI" sz="1600" dirty="0" err="1" smtClean="0">
                <a:hlinkClick r:id="rId2"/>
              </a:rPr>
              <a:t>Channel</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971600" y="5157192"/>
            <a:ext cx="1440160" cy="584775"/>
          </a:xfrm>
          <a:prstGeom prst="rect">
            <a:avLst/>
          </a:prstGeom>
          <a:noFill/>
        </p:spPr>
        <p:txBody>
          <a:bodyPr wrap="square" rtlCol="0">
            <a:spAutoFit/>
          </a:bodyPr>
          <a:lstStyle/>
          <a:p>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Earth</a:t>
            </a:r>
            <a:r>
              <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026" name="Picture 2" descr="Rezultat iskanja slik za zemljevid sveta"/>
          <p:cNvPicPr>
            <a:picLocks noChangeAspect="1" noChangeArrowheads="1"/>
          </p:cNvPicPr>
          <p:nvPr/>
        </p:nvPicPr>
        <p:blipFill>
          <a:blip r:embed="rId2" cstate="print"/>
          <a:srcRect t="6961" b="5331"/>
          <a:stretch>
            <a:fillRect/>
          </a:stretch>
        </p:blipFill>
        <p:spPr bwMode="auto">
          <a:xfrm>
            <a:off x="467544" y="404664"/>
            <a:ext cx="8064896" cy="4536504"/>
          </a:xfrm>
          <a:prstGeom prst="rect">
            <a:avLst/>
          </a:prstGeom>
          <a:noFill/>
        </p:spPr>
      </p:pic>
      <p:sp>
        <p:nvSpPr>
          <p:cNvPr id="8" name="PoljeZBesedilom 7"/>
          <p:cNvSpPr txBox="1"/>
          <p:nvPr/>
        </p:nvSpPr>
        <p:spPr>
          <a:xfrm>
            <a:off x="6012160" y="5157192"/>
            <a:ext cx="2232248" cy="584775"/>
          </a:xfrm>
          <a:prstGeom prst="rect">
            <a:avLst/>
          </a:prstGeom>
          <a:noFill/>
        </p:spPr>
        <p:txBody>
          <a:bodyPr wrap="square" rtlCol="0">
            <a:spAutoFit/>
          </a:bodyPr>
          <a:lstStyle/>
          <a:p>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Continents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PoljeZBesedilom 9"/>
          <p:cNvSpPr txBox="1"/>
          <p:nvPr/>
        </p:nvSpPr>
        <p:spPr>
          <a:xfrm>
            <a:off x="3347864" y="5157192"/>
            <a:ext cx="2232248" cy="584775"/>
          </a:xfrm>
          <a:prstGeom prst="rect">
            <a:avLst/>
          </a:prstGeom>
          <a:noFill/>
        </p:spPr>
        <p:txBody>
          <a:bodyPr wrap="square" rtlCol="0">
            <a:spAutoFit/>
          </a:bodyPr>
          <a:lstStyle/>
          <a:p>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Oceans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PoljeZBesedilom 10"/>
          <p:cNvSpPr txBox="1"/>
          <p:nvPr/>
        </p:nvSpPr>
        <p:spPr>
          <a:xfrm rot="16200000">
            <a:off x="6541477" y="2539643"/>
            <a:ext cx="4320480" cy="338554"/>
          </a:xfrm>
          <a:prstGeom prst="rect">
            <a:avLst/>
          </a:prstGeom>
          <a:noFill/>
        </p:spPr>
        <p:txBody>
          <a:bodyPr wrap="square" rtlCol="0">
            <a:spAutoFit/>
          </a:bodyPr>
          <a:lstStyle/>
          <a:p>
            <a:r>
              <a:rPr lang="sl-SI" sz="1600" dirty="0" err="1">
                <a:solidFill>
                  <a:schemeClr val="accent6">
                    <a:lumMod val="20000"/>
                    <a:lumOff val="80000"/>
                  </a:schemeClr>
                </a:solidFill>
                <a:hlinkClick r:id="rId3"/>
              </a:rPr>
              <a:t>www.educa.fmf.uni</a:t>
            </a:r>
            <a:r>
              <a:rPr lang="sl-SI" sz="1600" dirty="0">
                <a:solidFill>
                  <a:schemeClr val="accent6">
                    <a:lumMod val="20000"/>
                    <a:lumOff val="80000"/>
                  </a:schemeClr>
                </a:solidFill>
                <a:hlinkClick r:id="rId3"/>
              </a:rPr>
              <a:t>-</a:t>
            </a:r>
            <a:r>
              <a:rPr lang="sl-SI" sz="1600" dirty="0" err="1">
                <a:solidFill>
                  <a:schemeClr val="accent6">
                    <a:lumMod val="20000"/>
                    <a:lumOff val="80000"/>
                  </a:schemeClr>
                </a:solidFill>
                <a:hlinkClick r:id="rId3"/>
              </a:rPr>
              <a:t>lj.si</a:t>
            </a:r>
            <a:endParaRPr lang="sl-SI" sz="16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oljeZBesedilom 9"/>
          <p:cNvSpPr txBox="1"/>
          <p:nvPr/>
        </p:nvSpPr>
        <p:spPr>
          <a:xfrm>
            <a:off x="6228184" y="0"/>
            <a:ext cx="2915816" cy="338554"/>
          </a:xfrm>
          <a:prstGeom prst="rect">
            <a:avLst/>
          </a:prstGeom>
          <a:noFill/>
        </p:spPr>
        <p:txBody>
          <a:bodyPr wrap="square" rtlCol="0">
            <a:spAutoFit/>
          </a:bodyPr>
          <a:lstStyle/>
          <a:p>
            <a:pPr algn="ctr"/>
            <a:r>
              <a:rPr lang="sl-SI" sz="1600" dirty="0" err="1" smtClean="0">
                <a:hlinkClick r:id="rId2"/>
              </a:rPr>
              <a:t>Travel</a:t>
            </a:r>
            <a:r>
              <a:rPr lang="sl-SI" sz="1600" dirty="0" smtClean="0">
                <a:hlinkClick r:id="rId2"/>
              </a:rPr>
              <a:t> </a:t>
            </a:r>
            <a:r>
              <a:rPr lang="sl-SI" sz="1600" dirty="0" err="1" smtClean="0">
                <a:hlinkClick r:id="rId2"/>
              </a:rPr>
              <a:t>Channel</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8914" name="Picture 2" descr="Rezultat iskanja slik za sydney opera"/>
          <p:cNvPicPr>
            <a:picLocks noChangeAspect="1" noChangeArrowheads="1"/>
          </p:cNvPicPr>
          <p:nvPr/>
        </p:nvPicPr>
        <p:blipFill>
          <a:blip r:embed="rId3" cstate="print"/>
          <a:srcRect l="11121" r="14601"/>
          <a:stretch>
            <a:fillRect/>
          </a:stretch>
        </p:blipFill>
        <p:spPr bwMode="auto">
          <a:xfrm>
            <a:off x="0" y="0"/>
            <a:ext cx="9144000" cy="6803667"/>
          </a:xfrm>
          <a:prstGeom prst="rect">
            <a:avLst/>
          </a:prstGeom>
          <a:noFill/>
        </p:spPr>
      </p:pic>
      <p:sp>
        <p:nvSpPr>
          <p:cNvPr id="11" name="PoljeZBesedilom 10"/>
          <p:cNvSpPr txBox="1"/>
          <p:nvPr/>
        </p:nvSpPr>
        <p:spPr>
          <a:xfrm>
            <a:off x="3635896" y="6519446"/>
            <a:ext cx="4143404" cy="338554"/>
          </a:xfrm>
          <a:prstGeom prst="rect">
            <a:avLst/>
          </a:prstGeom>
          <a:noFill/>
        </p:spPr>
        <p:txBody>
          <a:bodyPr wrap="square" rtlCol="0">
            <a:spAutoFit/>
          </a:bodyPr>
          <a:lstStyle/>
          <a:p>
            <a:pPr algn="ctr"/>
            <a:r>
              <a:rPr lang="sl-SI" sz="1600" dirty="0" err="1" smtClean="0">
                <a:hlinkClick r:id="rId4"/>
              </a:rPr>
              <a:t>Wikipedia</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oljeZBesedilom 9"/>
          <p:cNvSpPr txBox="1"/>
          <p:nvPr/>
        </p:nvSpPr>
        <p:spPr>
          <a:xfrm>
            <a:off x="827584" y="332656"/>
            <a:ext cx="2915816" cy="338554"/>
          </a:xfrm>
          <a:prstGeom prst="rect">
            <a:avLst/>
          </a:prstGeom>
          <a:noFill/>
        </p:spPr>
        <p:txBody>
          <a:bodyPr wrap="square" rtlCol="0">
            <a:spAutoFit/>
          </a:bodyPr>
          <a:lstStyle/>
          <a:p>
            <a:pPr algn="ctr"/>
            <a:r>
              <a:rPr lang="sl-SI" sz="1600" dirty="0" err="1" smtClean="0">
                <a:hlinkClick r:id="rId2"/>
              </a:rPr>
              <a:t>Reddit</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9938" name="Picture 2" descr="Rezultat iskanja slik za sydney opera inside"/>
          <p:cNvPicPr>
            <a:picLocks noChangeAspect="1" noChangeArrowheads="1"/>
          </p:cNvPicPr>
          <p:nvPr/>
        </p:nvPicPr>
        <p:blipFill>
          <a:blip r:embed="rId3" cstate="print"/>
          <a:srcRect/>
          <a:stretch>
            <a:fillRect/>
          </a:stretch>
        </p:blipFill>
        <p:spPr bwMode="auto">
          <a:xfrm>
            <a:off x="0" y="814387"/>
            <a:ext cx="9144000" cy="6043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683568" y="1484784"/>
            <a:ext cx="7298665" cy="2800767"/>
          </a:xfrm>
          <a:prstGeom prst="rect">
            <a:avLst/>
          </a:prstGeom>
          <a:noFill/>
        </p:spPr>
        <p:txBody>
          <a:bodyPr wrap="none" rtlCol="0">
            <a:spAutoFit/>
          </a:bodyPr>
          <a:lstStyle/>
          <a:p>
            <a:pPr algn="ctr"/>
            <a:r>
              <a:rPr lang="sl-SI" sz="4400" b="1" dirty="0" err="1"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Through</a:t>
            </a:r>
            <a:r>
              <a:rPr lang="sl-SI" sz="4400" b="1" dirty="0"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geography</a:t>
            </a:r>
            <a:r>
              <a:rPr lang="sl-SI" sz="4400" b="1" dirty="0"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sl-SI" sz="4400" b="1" dirty="0" err="1"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about</a:t>
            </a:r>
            <a:r>
              <a:rPr lang="sl-SI" sz="4400" b="1" dirty="0"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feelings</a:t>
            </a:r>
            <a:endParaRPr lang="sl-SI" sz="4400" b="1" dirty="0" smtClean="0">
              <a:solidFill>
                <a:schemeClr val="accent3">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Feelings</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through</a:t>
            </a:r>
            <a:r>
              <a:rPr lang="sl-SI" sz="44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44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architecture</a:t>
            </a:r>
            <a:endParaRPr lang="sl-SI" sz="44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6588224" y="1988840"/>
            <a:ext cx="3059832" cy="1077218"/>
          </a:xfrm>
          <a:prstGeom prst="rect">
            <a:avLst/>
          </a:prstGeom>
          <a:noFill/>
        </p:spPr>
        <p:txBody>
          <a:bodyPr wrap="square" rtlCol="0">
            <a:spAutoFit/>
          </a:bodyPr>
          <a:lstStyle/>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Countries </a:t>
            </a:r>
          </a:p>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states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Pravokotnik 9"/>
          <p:cNvSpPr/>
          <p:nvPr/>
        </p:nvSpPr>
        <p:spPr>
          <a:xfrm rot="16200000">
            <a:off x="-1219490" y="2056202"/>
            <a:ext cx="2808312" cy="369332"/>
          </a:xfrm>
          <a:prstGeom prst="rect">
            <a:avLst/>
          </a:prstGeom>
        </p:spPr>
        <p:txBody>
          <a:bodyPr wrap="square">
            <a:spAutoFit/>
          </a:bodyPr>
          <a:lstStyle/>
          <a:p>
            <a:r>
              <a:rPr lang="sl-SI" dirty="0" smtClean="0">
                <a:hlinkClick r:id="rId3"/>
              </a:rPr>
              <a:t>http://www.modrijan.si</a:t>
            </a:r>
            <a:r>
              <a:rPr lang="sl-SI" dirty="0" smtClean="0"/>
              <a:t> </a:t>
            </a:r>
            <a:endParaRPr lang="sl-SI" dirty="0"/>
          </a:p>
        </p:txBody>
      </p:sp>
      <p:pic>
        <p:nvPicPr>
          <p:cNvPr id="23554" name="Picture 2" descr="Rezultat iskanja slik za zemljevid evrope"/>
          <p:cNvPicPr>
            <a:picLocks noChangeAspect="1" noChangeArrowheads="1"/>
          </p:cNvPicPr>
          <p:nvPr/>
        </p:nvPicPr>
        <p:blipFill>
          <a:blip r:embed="rId4" cstate="print"/>
          <a:srcRect/>
          <a:stretch>
            <a:fillRect/>
          </a:stretch>
        </p:blipFill>
        <p:spPr bwMode="auto">
          <a:xfrm>
            <a:off x="323528" y="620688"/>
            <a:ext cx="6832160" cy="56166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hlinkClick r:id="rId2"/>
              </a:rPr>
              <a:t>TravelDigg.com</a:t>
            </a:r>
            <a:endParaRPr lang="sl-SI" dirty="0"/>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u="sng" dirty="0" smtClean="0"/>
              <a:t>http://traveldigg.com/</a:t>
            </a: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4828" name="Picture 12" descr="Rezultat iskanja slik za notre dame paris"/>
          <p:cNvPicPr>
            <a:picLocks noChangeAspect="1" noChangeArrowheads="1"/>
          </p:cNvPicPr>
          <p:nvPr/>
        </p:nvPicPr>
        <p:blipFill>
          <a:blip r:embed="rId3" cstate="print"/>
          <a:srcRect/>
          <a:stretch>
            <a:fillRect/>
          </a:stretch>
        </p:blipFill>
        <p:spPr bwMode="auto">
          <a:xfrm>
            <a:off x="0" y="1196752"/>
            <a:ext cx="8500172" cy="5661248"/>
          </a:xfrm>
          <a:prstGeom prst="rect">
            <a:avLst/>
          </a:prstGeom>
          <a:noFill/>
        </p:spPr>
      </p:pic>
      <p:sp>
        <p:nvSpPr>
          <p:cNvPr id="14" name="Pravokotnik 13"/>
          <p:cNvSpPr/>
          <p:nvPr/>
        </p:nvSpPr>
        <p:spPr>
          <a:xfrm>
            <a:off x="0" y="836712"/>
            <a:ext cx="2808312" cy="369332"/>
          </a:xfrm>
          <a:prstGeom prst="rect">
            <a:avLst/>
          </a:prstGeom>
        </p:spPr>
        <p:txBody>
          <a:bodyPr wrap="square">
            <a:spAutoFit/>
          </a:bodyPr>
          <a:lstStyle/>
          <a:p>
            <a:r>
              <a:rPr lang="sl-SI" dirty="0" smtClean="0">
                <a:hlinkClick r:id="rId4"/>
              </a:rPr>
              <a:t>http://traveldigg.com</a:t>
            </a:r>
            <a:r>
              <a:rPr lang="sl-SI" dirty="0" smtClean="0"/>
              <a:t>  </a:t>
            </a:r>
            <a:endParaRPr lang="sl-SI" dirty="0"/>
          </a:p>
        </p:txBody>
      </p:sp>
      <p:sp>
        <p:nvSpPr>
          <p:cNvPr id="34830" name="AutoShape 14"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2" name="AutoShape 16"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4" name="AutoShape 18"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20" name="PoljeZBesedilom 19"/>
          <p:cNvSpPr txBox="1"/>
          <p:nvPr/>
        </p:nvSpPr>
        <p:spPr>
          <a:xfrm>
            <a:off x="755576" y="188640"/>
            <a:ext cx="7092198" cy="461665"/>
          </a:xfrm>
          <a:prstGeom prst="rect">
            <a:avLst/>
          </a:prstGeom>
          <a:noFill/>
        </p:spPr>
        <p:txBody>
          <a:bodyPr wrap="none" rtlCol="0">
            <a:spAutoFit/>
          </a:bodyPr>
          <a:lstStyle/>
          <a:p>
            <a:r>
              <a:rPr lang="sl-SI" sz="2400" b="1" dirty="0" smtClean="0">
                <a:hlinkClick r:id="rId5"/>
              </a:rPr>
              <a:t>https://www.flickr.com/photos/opzjon/11232274605</a:t>
            </a:r>
            <a:r>
              <a:rPr lang="sl-SI" sz="2400" b="1" dirty="0" smtClean="0"/>
              <a:t> </a:t>
            </a:r>
            <a:endParaRPr lang="sl-SI"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hlinkClick r:id="rId2"/>
              </a:rPr>
              <a:t>TravelDigg.com</a:t>
            </a:r>
            <a:endParaRPr lang="sl-SI" dirty="0"/>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u="sng" dirty="0" smtClean="0"/>
              <a:t>http://traveldigg.com/</a:t>
            </a: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830" name="AutoShape 14"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2" name="AutoShape 16"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4" name="AutoShape 18"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4836" name="Picture 20" descr="Notre Dame Cathedral: West Front"/>
          <p:cNvPicPr>
            <a:picLocks noChangeAspect="1" noChangeArrowheads="1"/>
          </p:cNvPicPr>
          <p:nvPr/>
        </p:nvPicPr>
        <p:blipFill>
          <a:blip r:embed="rId3" cstate="print"/>
          <a:srcRect/>
          <a:stretch>
            <a:fillRect/>
          </a:stretch>
        </p:blipFill>
        <p:spPr bwMode="auto">
          <a:xfrm>
            <a:off x="323528" y="548680"/>
            <a:ext cx="8281022" cy="5517232"/>
          </a:xfrm>
          <a:prstGeom prst="rect">
            <a:avLst/>
          </a:prstGeom>
          <a:noFill/>
        </p:spPr>
      </p:pic>
      <p:sp>
        <p:nvSpPr>
          <p:cNvPr id="19" name="Pravokotnik 18"/>
          <p:cNvSpPr/>
          <p:nvPr/>
        </p:nvSpPr>
        <p:spPr>
          <a:xfrm>
            <a:off x="827584" y="0"/>
            <a:ext cx="3792320" cy="369332"/>
          </a:xfrm>
          <a:prstGeom prst="rect">
            <a:avLst/>
          </a:prstGeom>
        </p:spPr>
        <p:txBody>
          <a:bodyPr wrap="none">
            <a:spAutoFit/>
          </a:bodyPr>
          <a:lstStyle/>
          <a:p>
            <a:r>
              <a:rPr lang="sl-SI" dirty="0" smtClean="0">
                <a:hlinkClick r:id="rId4"/>
              </a:rPr>
              <a:t>http://www.sacred-destinations.com/</a:t>
            </a:r>
            <a:r>
              <a:rPr lang="sl-SI" dirty="0" smtClean="0"/>
              <a:t> </a:t>
            </a: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4836"/>
                                        </p:tgtEl>
                                        <p:attrNameLst>
                                          <p:attrName>style.visibility</p:attrName>
                                        </p:attrNameLst>
                                      </p:cBhvr>
                                      <p:to>
                                        <p:strVal val="visible"/>
                                      </p:to>
                                    </p:set>
                                    <p:animEffect transition="in" filter="wedge">
                                      <p:cBhvr>
                                        <p:cTn id="7" dur="2000"/>
                                        <p:tgtEl>
                                          <p:spTgt spid="34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hlinkClick r:id="rId2"/>
              </a:rPr>
              <a:t>TravelDigg.com</a:t>
            </a:r>
            <a:endParaRPr lang="sl-SI" dirty="0"/>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u="sng" dirty="0" smtClean="0"/>
              <a:t>http://traveldigg.com/</a:t>
            </a: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ravokotnik 13"/>
          <p:cNvSpPr/>
          <p:nvPr/>
        </p:nvSpPr>
        <p:spPr>
          <a:xfrm>
            <a:off x="0" y="836712"/>
            <a:ext cx="2808312" cy="369332"/>
          </a:xfrm>
          <a:prstGeom prst="rect">
            <a:avLst/>
          </a:prstGeom>
        </p:spPr>
        <p:txBody>
          <a:bodyPr wrap="square">
            <a:spAutoFit/>
          </a:bodyPr>
          <a:lstStyle/>
          <a:p>
            <a:r>
              <a:rPr lang="sl-SI" dirty="0" smtClean="0">
                <a:hlinkClick r:id="rId3"/>
              </a:rPr>
              <a:t>http://traveldigg.com</a:t>
            </a:r>
            <a:r>
              <a:rPr lang="sl-SI" dirty="0" smtClean="0"/>
              <a:t>  </a:t>
            </a:r>
            <a:endParaRPr lang="sl-SI" dirty="0"/>
          </a:p>
        </p:txBody>
      </p:sp>
      <p:sp>
        <p:nvSpPr>
          <p:cNvPr id="34830" name="AutoShape 14"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2" name="AutoShape 16"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4834" name="AutoShape 18" descr="Rezultat iskanja slik za notre dame 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9" name="Pravokotnik 18"/>
          <p:cNvSpPr/>
          <p:nvPr/>
        </p:nvSpPr>
        <p:spPr>
          <a:xfrm>
            <a:off x="827584" y="0"/>
            <a:ext cx="3739422" cy="369332"/>
          </a:xfrm>
          <a:prstGeom prst="rect">
            <a:avLst/>
          </a:prstGeom>
        </p:spPr>
        <p:txBody>
          <a:bodyPr wrap="none">
            <a:spAutoFit/>
          </a:bodyPr>
          <a:lstStyle/>
          <a:p>
            <a:r>
              <a:rPr lang="sl-SI" dirty="0" smtClean="0"/>
              <a:t>http://www.sacred-destinations.com/</a:t>
            </a:r>
            <a:endParaRPr lang="sl-SI" dirty="0"/>
          </a:p>
        </p:txBody>
      </p:sp>
      <p:pic>
        <p:nvPicPr>
          <p:cNvPr id="34838" name="Picture 22" descr="Rezultat iskanja slik za notre dame strasbourg satan sculpture"/>
          <p:cNvPicPr>
            <a:picLocks noChangeAspect="1" noChangeArrowheads="1"/>
          </p:cNvPicPr>
          <p:nvPr/>
        </p:nvPicPr>
        <p:blipFill>
          <a:blip r:embed="rId4" cstate="print"/>
          <a:srcRect/>
          <a:stretch>
            <a:fillRect/>
          </a:stretch>
        </p:blipFill>
        <p:spPr bwMode="auto">
          <a:xfrm>
            <a:off x="0" y="0"/>
            <a:ext cx="6012161" cy="4509120"/>
          </a:xfrm>
          <a:prstGeom prst="rect">
            <a:avLst/>
          </a:prstGeom>
          <a:noFill/>
        </p:spPr>
      </p:pic>
      <p:sp>
        <p:nvSpPr>
          <p:cNvPr id="22" name="Pravokotnik 21"/>
          <p:cNvSpPr/>
          <p:nvPr/>
        </p:nvSpPr>
        <p:spPr>
          <a:xfrm>
            <a:off x="5796136" y="188640"/>
            <a:ext cx="2078389" cy="369332"/>
          </a:xfrm>
          <a:prstGeom prst="rect">
            <a:avLst/>
          </a:prstGeom>
        </p:spPr>
        <p:txBody>
          <a:bodyPr wrap="none">
            <a:spAutoFit/>
          </a:bodyPr>
          <a:lstStyle/>
          <a:p>
            <a:r>
              <a:rPr lang="sl-SI" dirty="0" err="1" smtClean="0">
                <a:hlinkClick r:id="rId5"/>
              </a:rPr>
              <a:t>www.pinterest.com</a:t>
            </a:r>
            <a:r>
              <a:rPr lang="sl-SI" dirty="0" smtClean="0"/>
              <a:t> </a:t>
            </a:r>
            <a:endParaRPr lang="sl-SI" dirty="0"/>
          </a:p>
        </p:txBody>
      </p:sp>
      <p:pic>
        <p:nvPicPr>
          <p:cNvPr id="34840" name="Picture 24" descr="Rezultat iskanja slik za notre dame paris satan sculpture"/>
          <p:cNvPicPr>
            <a:picLocks noChangeAspect="1" noChangeArrowheads="1"/>
          </p:cNvPicPr>
          <p:nvPr/>
        </p:nvPicPr>
        <p:blipFill>
          <a:blip r:embed="rId6" cstate="print"/>
          <a:srcRect/>
          <a:stretch>
            <a:fillRect/>
          </a:stretch>
        </p:blipFill>
        <p:spPr bwMode="auto">
          <a:xfrm>
            <a:off x="5652120" y="1340768"/>
            <a:ext cx="3085228" cy="52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4838"/>
                                        </p:tgtEl>
                                        <p:attrNameLst>
                                          <p:attrName>style.visibility</p:attrName>
                                        </p:attrNameLst>
                                      </p:cBhvr>
                                      <p:to>
                                        <p:strVal val="visible"/>
                                      </p:to>
                                    </p:set>
                                    <p:anim calcmode="lin" valueType="num">
                                      <p:cBhvr additive="base">
                                        <p:cTn id="7" dur="5000" fill="hold"/>
                                        <p:tgtEl>
                                          <p:spTgt spid="34838"/>
                                        </p:tgtEl>
                                        <p:attrNameLst>
                                          <p:attrName>ppt_x</p:attrName>
                                        </p:attrNameLst>
                                      </p:cBhvr>
                                      <p:tavLst>
                                        <p:tav tm="0">
                                          <p:val>
                                            <p:strVal val="#ppt_x"/>
                                          </p:val>
                                        </p:tav>
                                        <p:tav tm="100000">
                                          <p:val>
                                            <p:strVal val="#ppt_x"/>
                                          </p:val>
                                        </p:tav>
                                      </p:tavLst>
                                    </p:anim>
                                    <p:anim calcmode="lin" valueType="num">
                                      <p:cBhvr additive="base">
                                        <p:cTn id="8" dur="5000" fill="hold"/>
                                        <p:tgtEl>
                                          <p:spTgt spid="348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4840"/>
                                        </p:tgtEl>
                                        <p:attrNameLst>
                                          <p:attrName>style.visibility</p:attrName>
                                        </p:attrNameLst>
                                      </p:cBhvr>
                                      <p:to>
                                        <p:strVal val="visible"/>
                                      </p:to>
                                    </p:set>
                                    <p:animEffect transition="in" filter="blinds(horizontal)">
                                      <p:cBhvr>
                                        <p:cTn id="18" dur="2000"/>
                                        <p:tgtEl>
                                          <p:spTgt spid="3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323528" y="6165304"/>
            <a:ext cx="6986656" cy="400110"/>
          </a:xfrm>
          <a:prstGeom prst="rect">
            <a:avLst/>
          </a:prstGeom>
          <a:noFill/>
        </p:spPr>
        <p:txBody>
          <a:bodyPr wrap="none" rtlCol="0">
            <a:spAutoFit/>
          </a:bodyPr>
          <a:lstStyle/>
          <a:p>
            <a:pPr algn="ctr"/>
            <a:r>
              <a:rPr lang="sl-SI" sz="20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hlinkClick r:id="rId2"/>
              </a:rPr>
              <a:t>http://www.toureiffel.paris/360-panorama-paris/index-en.html</a:t>
            </a:r>
            <a:r>
              <a:rPr lang="sl-SI" sz="20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sl-SI" sz="20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6866" name="Picture 2" descr="Rezultat iskanja slik za eiffel tower view"/>
          <p:cNvPicPr>
            <a:picLocks noChangeAspect="1" noChangeArrowheads="1"/>
          </p:cNvPicPr>
          <p:nvPr/>
        </p:nvPicPr>
        <p:blipFill>
          <a:blip r:embed="rId3" cstate="print"/>
          <a:srcRect/>
          <a:stretch>
            <a:fillRect/>
          </a:stretch>
        </p:blipFill>
        <p:spPr bwMode="auto">
          <a:xfrm>
            <a:off x="395536" y="0"/>
            <a:ext cx="5805645" cy="61926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6084168" y="1844824"/>
            <a:ext cx="3059832" cy="1077218"/>
          </a:xfrm>
          <a:prstGeom prst="rect">
            <a:avLst/>
          </a:prstGeom>
          <a:noFill/>
        </p:spPr>
        <p:txBody>
          <a:bodyPr wrap="square" rtlCol="0">
            <a:spAutoFit/>
          </a:bodyPr>
          <a:lstStyle/>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Countries </a:t>
            </a:r>
          </a:p>
          <a:p>
            <a:pPr algn="ct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states</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PoljeZBesedilom 7"/>
          <p:cNvSpPr txBox="1"/>
          <p:nvPr/>
        </p:nvSpPr>
        <p:spPr>
          <a:xfrm>
            <a:off x="6084168" y="3501008"/>
            <a:ext cx="3059832" cy="584775"/>
          </a:xfrm>
          <a:prstGeom prst="rect">
            <a:avLst/>
          </a:prstGeom>
          <a:noFill/>
        </p:spPr>
        <p:txBody>
          <a:bodyPr wrap="square" rtlCol="0">
            <a:spAutoFit/>
          </a:bodyPr>
          <a:lstStyle/>
          <a:p>
            <a:pPr algn="ct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Native</a:t>
            </a:r>
            <a:r>
              <a:rPr lang="sl-SI" sz="32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sl-SI" sz="3200" b="1" dirty="0" err="1"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people</a:t>
            </a:r>
            <a:endParaRPr lang="sl-SI" sz="3200" b="1" dirty="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Pravokotnik 9"/>
          <p:cNvSpPr/>
          <p:nvPr/>
        </p:nvSpPr>
        <p:spPr>
          <a:xfrm rot="16200000">
            <a:off x="-967970" y="2056202"/>
            <a:ext cx="2808312" cy="369332"/>
          </a:xfrm>
          <a:prstGeom prst="rect">
            <a:avLst/>
          </a:prstGeom>
        </p:spPr>
        <p:txBody>
          <a:bodyPr wrap="square">
            <a:spAutoFit/>
          </a:bodyPr>
          <a:lstStyle/>
          <a:p>
            <a:r>
              <a:rPr lang="sl-SI" dirty="0" smtClean="0">
                <a:hlinkClick r:id="rId3"/>
              </a:rPr>
              <a:t>http://www.modrijan.si</a:t>
            </a:r>
            <a:r>
              <a:rPr lang="sl-SI" dirty="0" smtClean="0"/>
              <a:t> </a:t>
            </a:r>
            <a:endParaRPr lang="sl-SI" dirty="0"/>
          </a:p>
        </p:txBody>
      </p:sp>
      <p:pic>
        <p:nvPicPr>
          <p:cNvPr id="25602" name="Picture 2" descr="Rezultat iskanja slik za zemljevid azija"/>
          <p:cNvPicPr>
            <a:picLocks noChangeAspect="1" noChangeArrowheads="1"/>
          </p:cNvPicPr>
          <p:nvPr/>
        </p:nvPicPr>
        <p:blipFill>
          <a:blip r:embed="rId4" cstate="print"/>
          <a:srcRect/>
          <a:stretch>
            <a:fillRect/>
          </a:stretch>
        </p:blipFill>
        <p:spPr bwMode="auto">
          <a:xfrm>
            <a:off x="539552" y="260648"/>
            <a:ext cx="5813365" cy="61206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 </a:t>
            </a:r>
            <a:endParaRPr lang="sl-SI" dirty="0"/>
          </a:p>
        </p:txBody>
      </p:sp>
      <p:sp>
        <p:nvSpPr>
          <p:cNvPr id="5" name="Pravokotnik 4"/>
          <p:cNvSpPr/>
          <p:nvPr/>
        </p:nvSpPr>
        <p:spPr>
          <a:xfrm>
            <a:off x="0" y="0"/>
            <a:ext cx="7956376" cy="5877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ravokotnik 5"/>
          <p:cNvSpPr/>
          <p:nvPr/>
        </p:nvSpPr>
        <p:spPr>
          <a:xfrm>
            <a:off x="7020272" y="5157192"/>
            <a:ext cx="2123728" cy="17008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ravokotnik 6"/>
          <p:cNvSpPr/>
          <p:nvPr/>
        </p:nvSpPr>
        <p:spPr>
          <a:xfrm>
            <a:off x="7956376" y="5949280"/>
            <a:ext cx="1187624" cy="9087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0" y="5643578"/>
            <a:ext cx="5500726" cy="338554"/>
          </a:xfrm>
          <a:prstGeom prst="rect">
            <a:avLst/>
          </a:prstGeom>
          <a:noFill/>
        </p:spPr>
        <p:txBody>
          <a:bodyPr wrap="square" rtlCol="0">
            <a:spAutoFit/>
          </a:bodyPr>
          <a:lstStyle/>
          <a:p>
            <a:pPr algn="ctr"/>
            <a:r>
              <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hlinkClick r:id="rId2"/>
              </a:rPr>
              <a:t>www.youtube.com/watch?v=5bUeWStgeTY</a:t>
            </a:r>
            <a:r>
              <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8" name="PoljeZBesedilom 7"/>
          <p:cNvSpPr txBox="1"/>
          <p:nvPr/>
        </p:nvSpPr>
        <p:spPr>
          <a:xfrm>
            <a:off x="285720" y="6072206"/>
            <a:ext cx="5500726" cy="338554"/>
          </a:xfrm>
          <a:prstGeom prst="rect">
            <a:avLst/>
          </a:prstGeom>
          <a:noFill/>
        </p:spPr>
        <p:txBody>
          <a:bodyPr wrap="square" rtlCol="0">
            <a:spAutoFit/>
          </a:bodyPr>
          <a:lstStyle/>
          <a:p>
            <a:pPr algn="ctr"/>
            <a:r>
              <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hlinkClick r:id="rId3"/>
              </a:rPr>
              <a:t>https://www.youtube.com/watch?v=8oj7ZR673MY</a:t>
            </a:r>
            <a:r>
              <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1266" name="Picture 2" descr="Povezana slika"/>
          <p:cNvPicPr>
            <a:picLocks noChangeAspect="1" noChangeArrowheads="1"/>
          </p:cNvPicPr>
          <p:nvPr/>
        </p:nvPicPr>
        <p:blipFill>
          <a:blip r:embed="rId4" cstate="print">
            <a:lum bright="20000"/>
          </a:blip>
          <a:srcRect/>
          <a:stretch>
            <a:fillRect/>
          </a:stretch>
        </p:blipFill>
        <p:spPr bwMode="auto">
          <a:xfrm>
            <a:off x="142844" y="214290"/>
            <a:ext cx="7572428" cy="5048285"/>
          </a:xfrm>
          <a:prstGeom prst="rect">
            <a:avLst/>
          </a:prstGeom>
          <a:noFill/>
        </p:spPr>
      </p:pic>
      <p:sp>
        <p:nvSpPr>
          <p:cNvPr id="10" name="PoljeZBesedilom 9"/>
          <p:cNvSpPr txBox="1"/>
          <p:nvPr/>
        </p:nvSpPr>
        <p:spPr>
          <a:xfrm>
            <a:off x="0" y="5214950"/>
            <a:ext cx="4143404" cy="338554"/>
          </a:xfrm>
          <a:prstGeom prst="rect">
            <a:avLst/>
          </a:prstGeom>
          <a:noFill/>
        </p:spPr>
        <p:txBody>
          <a:bodyPr wrap="square" rtlCol="0">
            <a:spAutoFit/>
          </a:bodyPr>
          <a:lstStyle/>
          <a:p>
            <a:pPr algn="ctr"/>
            <a:r>
              <a:rPr lang="sl-SI" sz="1600" u="sng" dirty="0" smtClean="0">
                <a:hlinkClick r:id="rId5"/>
              </a:rPr>
              <a:t>www.sanketsharma.com</a:t>
            </a:r>
            <a:endParaRPr lang="sl-SI" sz="1600" b="1" dirty="0" smtClean="0">
              <a:solidFill>
                <a:schemeClr val="accent6">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126</Words>
  <Application>Microsoft Office PowerPoint</Application>
  <PresentationFormat>Diaprojekcija na zaslonu (4:3)</PresentationFormat>
  <Paragraphs>63</Paragraphs>
  <Slides>22</Slides>
  <Notes>5</Notes>
  <HiddenSlides>0</HiddenSlides>
  <MMClips>0</MMClips>
  <ScaleCrop>false</ScaleCrop>
  <HeadingPairs>
    <vt:vector size="4" baseType="variant">
      <vt:variant>
        <vt:lpstr>Tema</vt:lpstr>
      </vt:variant>
      <vt:variant>
        <vt:i4>1</vt:i4>
      </vt:variant>
      <vt:variant>
        <vt:lpstr>Naslovi diapozitivov</vt:lpstr>
      </vt:variant>
      <vt:variant>
        <vt:i4>22</vt:i4>
      </vt:variant>
    </vt:vector>
  </HeadingPairs>
  <TitlesOfParts>
    <vt:vector size="23" baseType="lpstr">
      <vt:lpstr>Officeova tema</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Stefan</dc:creator>
  <cp:lastModifiedBy>Stefan</cp:lastModifiedBy>
  <cp:revision>30</cp:revision>
  <dcterms:created xsi:type="dcterms:W3CDTF">2017-01-11T15:12:13Z</dcterms:created>
  <dcterms:modified xsi:type="dcterms:W3CDTF">2017-01-15T17:27:05Z</dcterms:modified>
</cp:coreProperties>
</file>