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086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868DB8-8DEE-4BE3-993D-626F07C8FB85}" type="datetimeFigureOut">
              <a:rPr lang="sl-SI" smtClean="0"/>
              <a:pPr/>
              <a:t>28.3.2017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86626B-2050-4E3C-B06B-3C549A93C0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972798" cy="6858000"/>
          </a:xfrm>
        </p:spPr>
      </p:pic>
    </p:spTree>
    <p:extLst>
      <p:ext uri="{BB962C8B-B14F-4D97-AF65-F5344CB8AC3E}">
        <p14:creationId xmlns:p14="http://schemas.microsoft.com/office/powerpoint/2010/main" val="4819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ill Life with Coffee Pot and Melon - Roger de La Fresnay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0567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artoftherussias.files.wordpress.com/2012/01/still-life-herring-and-lemon-1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4888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media-2.web.britannica.com/eb-media/39/43639-004-FB6183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34481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402832" cy="626328"/>
          </a:xfrm>
        </p:spPr>
        <p:txBody>
          <a:bodyPr>
            <a:normAutofit/>
          </a:bodyPr>
          <a:lstStyle/>
          <a:p>
            <a:r>
              <a:rPr lang="sl-SI" sz="2800" dirty="0" smtClean="0"/>
              <a:t>STILL LIFE: </a:t>
            </a:r>
            <a:r>
              <a:rPr lang="sl-SI" sz="2800" dirty="0" err="1" smtClean="0"/>
              <a:t>Dear</a:t>
            </a:r>
            <a:endParaRPr lang="sl-SI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8289"/>
            <a:ext cx="10986060" cy="686628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45129" r="23680" b="39122"/>
          <a:stretch/>
        </p:blipFill>
        <p:spPr>
          <a:xfrm>
            <a:off x="1357205" y="4581128"/>
            <a:ext cx="647043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569628" cy="2796288"/>
          </a:xfrm>
        </p:spPr>
        <p:txBody>
          <a:bodyPr>
            <a:normAutofit/>
          </a:bodyPr>
          <a:lstStyle/>
          <a:p>
            <a:r>
              <a:rPr lang="sl-SI" sz="4800" dirty="0" smtClean="0"/>
              <a:t>SENSES</a:t>
            </a:r>
          </a:p>
          <a:p>
            <a:endParaRPr lang="sl-SI" sz="4800" dirty="0" smtClean="0"/>
          </a:p>
          <a:p>
            <a:r>
              <a:rPr lang="sl-SI" sz="4000" dirty="0" smtClean="0">
                <a:solidFill>
                  <a:srgbClr val="FF0000"/>
                </a:solidFill>
              </a:rPr>
              <a:t>STILL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www.moj-mozaik.si/subpages/image.php?imgheight=467&amp;imgwidth=680&amp;usecrop=false&amp;imgfn=data%2Fimages%2F13625193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018406" cy="53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static.wixstatic.com/media/7ab695_747a6f4080744872bcefa27ebc48d069.jpg/v1/fit/w_764,h_712,q_90,usm_0.66_1.00_0.01/7ab695_747a6f4080744872bcefa27ebc48d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64807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s1.mojalbum.com/16550131_16550133_16550183/slike-za-dobrodelno-akcijo/17-tihozitje-akril-na-platnu-50-x-70-cm-cena-150-in-8364-avtor-irena-koude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www.nuk.uni-lj.si/knjiznicarskenovice/v2/Images/upload/slike/Fani_slika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4888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:\erasmus slike\sharp blunt sli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128792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:\erasmus slike\pointy_shoe___still_life_by_crowbbit-d8kel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7</Words>
  <Application>Microsoft Office PowerPoint</Application>
  <PresentationFormat>Diaprojekcija na zaslonu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Trebuchet MS</vt:lpstr>
      <vt:lpstr>Wingdings</vt:lpstr>
      <vt:lpstr>Wingdings 2</vt:lpstr>
      <vt:lpstr>Razkošno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STILL LIFE: Dear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Josko</dc:creator>
  <cp:lastModifiedBy>Sonja</cp:lastModifiedBy>
  <cp:revision>4</cp:revision>
  <dcterms:created xsi:type="dcterms:W3CDTF">2016-02-17T17:01:42Z</dcterms:created>
  <dcterms:modified xsi:type="dcterms:W3CDTF">2017-03-28T06:46:03Z</dcterms:modified>
</cp:coreProperties>
</file>