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61" r:id="rId4"/>
    <p:sldId id="257" r:id="rId5"/>
    <p:sldId id="258" r:id="rId6"/>
    <p:sldId id="259" r:id="rId7"/>
    <p:sldId id="260" r:id="rId8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13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56D0E-9115-45A6-99A0-00485EA44C50}" type="datetimeFigureOut">
              <a:rPr lang="sl-SI" smtClean="0"/>
              <a:t>16.2.2017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73C93-9A7B-406A-935D-A5B25437491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8005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56D0E-9115-45A6-99A0-00485EA44C50}" type="datetimeFigureOut">
              <a:rPr lang="sl-SI" smtClean="0"/>
              <a:t>16.2.2017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73C93-9A7B-406A-935D-A5B25437491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30237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56D0E-9115-45A6-99A0-00485EA44C50}" type="datetimeFigureOut">
              <a:rPr lang="sl-SI" smtClean="0"/>
              <a:t>16.2.2017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73C93-9A7B-406A-935D-A5B25437491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46924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56D0E-9115-45A6-99A0-00485EA44C50}" type="datetimeFigureOut">
              <a:rPr lang="sl-SI" smtClean="0"/>
              <a:t>16.2.2017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73C93-9A7B-406A-935D-A5B25437491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63864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56D0E-9115-45A6-99A0-00485EA44C50}" type="datetimeFigureOut">
              <a:rPr lang="sl-SI" smtClean="0"/>
              <a:t>16.2.2017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73C93-9A7B-406A-935D-A5B25437491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71620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56D0E-9115-45A6-99A0-00485EA44C50}" type="datetimeFigureOut">
              <a:rPr lang="sl-SI" smtClean="0"/>
              <a:t>16.2.2017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73C93-9A7B-406A-935D-A5B25437491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66969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56D0E-9115-45A6-99A0-00485EA44C50}" type="datetimeFigureOut">
              <a:rPr lang="sl-SI" smtClean="0"/>
              <a:t>16.2.2017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73C93-9A7B-406A-935D-A5B25437491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08083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56D0E-9115-45A6-99A0-00485EA44C50}" type="datetimeFigureOut">
              <a:rPr lang="sl-SI" smtClean="0"/>
              <a:t>16.2.2017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73C93-9A7B-406A-935D-A5B25437491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34837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56D0E-9115-45A6-99A0-00485EA44C50}" type="datetimeFigureOut">
              <a:rPr lang="sl-SI" smtClean="0"/>
              <a:t>16.2.2017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73C93-9A7B-406A-935D-A5B25437491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51567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56D0E-9115-45A6-99A0-00485EA44C50}" type="datetimeFigureOut">
              <a:rPr lang="sl-SI" smtClean="0"/>
              <a:t>16.2.2017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73C93-9A7B-406A-935D-A5B25437491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55627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56D0E-9115-45A6-99A0-00485EA44C50}" type="datetimeFigureOut">
              <a:rPr lang="sl-SI" smtClean="0"/>
              <a:t>16.2.2017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73C93-9A7B-406A-935D-A5B25437491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47415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56D0E-9115-45A6-99A0-00485EA44C50}" type="datetimeFigureOut">
              <a:rPr lang="sl-SI" smtClean="0"/>
              <a:t>16.2.2017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73C93-9A7B-406A-935D-A5B25437491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6459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18" Type="http://schemas.openxmlformats.org/officeDocument/2006/relationships/image" Target="../media/image6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6" Type="http://schemas.openxmlformats.org/officeDocument/2006/relationships/audio" Target="../media/media8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microsoft.com/office/2007/relationships/media" Target="../media/media8.mp3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5515" y="-63198"/>
            <a:ext cx="11175030" cy="698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9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4344" y="0"/>
            <a:ext cx="10952687" cy="6845431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5" t="42749" r="32501" b="41501"/>
          <a:stretch/>
        </p:blipFill>
        <p:spPr>
          <a:xfrm>
            <a:off x="2555772" y="5013176"/>
            <a:ext cx="403245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41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sl-SI" sz="4800" dirty="0" smtClean="0"/>
              <a:t/>
            </a:r>
            <a:br>
              <a:rPr lang="sl-SI" sz="4800" dirty="0" smtClean="0"/>
            </a:br>
            <a:r>
              <a:rPr lang="sl-SI" sz="4800" dirty="0" smtClean="0"/>
              <a:t/>
            </a:r>
            <a:br>
              <a:rPr lang="sl-SI" sz="4800" dirty="0" smtClean="0"/>
            </a:br>
            <a:r>
              <a:rPr lang="sl-SI" sz="4800" dirty="0"/>
              <a:t/>
            </a:r>
            <a:br>
              <a:rPr lang="sl-SI" sz="4800" dirty="0"/>
            </a:br>
            <a:r>
              <a:rPr lang="sl-SI" sz="4800" dirty="0" smtClean="0"/>
              <a:t/>
            </a:r>
            <a:br>
              <a:rPr lang="sl-SI" sz="4800" dirty="0" smtClean="0"/>
            </a:br>
            <a:r>
              <a:rPr lang="sl-SI" sz="4800" dirty="0"/>
              <a:t/>
            </a:r>
            <a:br>
              <a:rPr lang="sl-SI" sz="4800" dirty="0"/>
            </a:br>
            <a:r>
              <a:rPr lang="sl-SI" sz="4800" dirty="0" smtClean="0"/>
              <a:t/>
            </a:r>
            <a:br>
              <a:rPr lang="sl-SI" sz="4800" dirty="0" smtClean="0"/>
            </a:br>
            <a:r>
              <a:rPr lang="sl-SI" sz="4800" dirty="0" smtClean="0"/>
              <a:t>SPEECH ORGANS AND SOUNDS THEY PRODUCE</a:t>
            </a:r>
            <a:endParaRPr lang="sl-SI" sz="48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0878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SPEECH ORGANS</a:t>
            </a:r>
            <a:endParaRPr lang="sl-SI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7488832" cy="4412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12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sl-SI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8693359" cy="391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677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>WHAT DO YOU HEAR PEOPLE DOING?</a:t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endParaRPr lang="sl-SI" dirty="0"/>
          </a:p>
        </p:txBody>
      </p:sp>
      <p:pic>
        <p:nvPicPr>
          <p:cNvPr id="4" name="crying1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9592" y="2325305"/>
            <a:ext cx="609600" cy="609600"/>
          </a:xfrm>
        </p:spPr>
      </p:pic>
      <p:pic>
        <p:nvPicPr>
          <p:cNvPr id="5" name="giggle1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99746" y="2310408"/>
            <a:ext cx="609600" cy="609600"/>
          </a:xfrm>
          <a:prstGeom prst="rect">
            <a:avLst/>
          </a:prstGeom>
        </p:spPr>
      </p:pic>
      <p:pic>
        <p:nvPicPr>
          <p:cNvPr id="6" name="laugh2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905829" y="2310408"/>
            <a:ext cx="609600" cy="609600"/>
          </a:xfrm>
          <a:prstGeom prst="rect">
            <a:avLst/>
          </a:prstGeom>
        </p:spPr>
      </p:pic>
      <p:pic>
        <p:nvPicPr>
          <p:cNvPr id="7" name="shouting2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64288" y="2310408"/>
            <a:ext cx="609600" cy="609600"/>
          </a:xfrm>
          <a:prstGeom prst="rect">
            <a:avLst/>
          </a:prstGeom>
        </p:spPr>
      </p:pic>
      <p:pic>
        <p:nvPicPr>
          <p:cNvPr id="8" name="singing2.mp3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13813" y="4542656"/>
            <a:ext cx="609600" cy="609600"/>
          </a:xfrm>
          <a:prstGeom prst="rect">
            <a:avLst/>
          </a:prstGeom>
        </p:spPr>
      </p:pic>
      <p:pic>
        <p:nvPicPr>
          <p:cNvPr id="9" name="snoring1.mp3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96635" y="4575313"/>
            <a:ext cx="609600" cy="609600"/>
          </a:xfrm>
          <a:prstGeom prst="rect">
            <a:avLst/>
          </a:prstGeom>
        </p:spPr>
      </p:pic>
      <p:pic>
        <p:nvPicPr>
          <p:cNvPr id="10" name="speak1.mp3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8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05829" y="4542656"/>
            <a:ext cx="609600" cy="609600"/>
          </a:xfrm>
          <a:prstGeom prst="rect">
            <a:avLst/>
          </a:prstGeom>
        </p:spPr>
      </p:pic>
      <p:pic>
        <p:nvPicPr>
          <p:cNvPr id="11" name="whisper1.mp3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8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64288" y="45024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21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1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13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613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911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613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613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15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sz="4000" dirty="0" smtClean="0"/>
              <a:t>CRY      GIGGLE      LAUGH       SHOUT</a:t>
            </a:r>
          </a:p>
          <a:p>
            <a:pPr marL="0" indent="0">
              <a:buNone/>
            </a:pPr>
            <a:r>
              <a:rPr lang="sl-SI" sz="4000" dirty="0" smtClean="0"/>
              <a:t>WHISPER      SING      SNORE     SPEAK</a:t>
            </a:r>
          </a:p>
          <a:p>
            <a:pPr marL="0" indent="0">
              <a:buNone/>
            </a:pPr>
            <a:r>
              <a:rPr lang="sl-SI" sz="4000" dirty="0" smtClean="0"/>
              <a:t>WHISTLE        SCREAM       ROAR</a:t>
            </a:r>
          </a:p>
          <a:p>
            <a:pPr marL="0" indent="0">
              <a:buNone/>
            </a:pPr>
            <a:r>
              <a:rPr lang="sl-SI" sz="4000" smtClean="0"/>
              <a:t>       MUMBLE </a:t>
            </a:r>
            <a:endParaRPr lang="sl-SI" sz="4000" dirty="0"/>
          </a:p>
          <a:p>
            <a:pPr marL="0" indent="0">
              <a:buNone/>
            </a:pPr>
            <a:endParaRPr lang="sl-SI" sz="4000" dirty="0"/>
          </a:p>
        </p:txBody>
      </p:sp>
    </p:spTree>
    <p:extLst>
      <p:ext uri="{BB962C8B-B14F-4D97-AF65-F5344CB8AC3E}">
        <p14:creationId xmlns:p14="http://schemas.microsoft.com/office/powerpoint/2010/main" val="298675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15</Words>
  <Application>Microsoft Office PowerPoint</Application>
  <PresentationFormat>Diaprojekcija na zaslonu (4:3)</PresentationFormat>
  <Paragraphs>9</Paragraphs>
  <Slides>7</Slides>
  <Notes>0</Notes>
  <HiddenSlides>0</HiddenSlides>
  <MMClips>8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Officeova tema</vt:lpstr>
      <vt:lpstr>PowerPointova predstavitev</vt:lpstr>
      <vt:lpstr>PowerPointova predstavitev</vt:lpstr>
      <vt:lpstr>      SPEECH ORGANS AND SOUNDS THEY PRODUCE</vt:lpstr>
      <vt:lpstr>SPEECH ORGANS</vt:lpstr>
      <vt:lpstr>PowerPointova predstavitev</vt:lpstr>
      <vt:lpstr>    WHAT DO YOU HEAR PEOPLE DOING?   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SPEECH ORGANS AND SOUNDS THEY PRODUCE</dc:title>
  <dc:creator>Uporabnik</dc:creator>
  <cp:lastModifiedBy>Sonja</cp:lastModifiedBy>
  <cp:revision>7</cp:revision>
  <dcterms:created xsi:type="dcterms:W3CDTF">2016-10-11T07:33:26Z</dcterms:created>
  <dcterms:modified xsi:type="dcterms:W3CDTF">2017-02-16T09:43:39Z</dcterms:modified>
</cp:coreProperties>
</file>