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57" r:id="rId4"/>
    <p:sldId id="258" r:id="rId5"/>
    <p:sldId id="259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798" y="6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3B87-6E68-4296-B4BF-0342CA479964}" type="datetimeFigureOut">
              <a:rPr lang="sl-SI" smtClean="0"/>
              <a:t>16.2.2017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6413-299F-4E70-B66E-23D6828F09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02871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3B87-6E68-4296-B4BF-0342CA479964}" type="datetimeFigureOut">
              <a:rPr lang="sl-SI" smtClean="0"/>
              <a:t>16.2.2017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6413-299F-4E70-B66E-23D6828F09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8984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3B87-6E68-4296-B4BF-0342CA479964}" type="datetimeFigureOut">
              <a:rPr lang="sl-SI" smtClean="0"/>
              <a:t>16.2.2017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6413-299F-4E70-B66E-23D6828F09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74328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3B87-6E68-4296-B4BF-0342CA479964}" type="datetimeFigureOut">
              <a:rPr lang="sl-SI" smtClean="0"/>
              <a:t>16.2.2017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6413-299F-4E70-B66E-23D6828F09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104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3B87-6E68-4296-B4BF-0342CA479964}" type="datetimeFigureOut">
              <a:rPr lang="sl-SI" smtClean="0"/>
              <a:t>16.2.2017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6413-299F-4E70-B66E-23D6828F09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9475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3B87-6E68-4296-B4BF-0342CA479964}" type="datetimeFigureOut">
              <a:rPr lang="sl-SI" smtClean="0"/>
              <a:t>16.2.2017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6413-299F-4E70-B66E-23D6828F09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9752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3B87-6E68-4296-B4BF-0342CA479964}" type="datetimeFigureOut">
              <a:rPr lang="sl-SI" smtClean="0"/>
              <a:t>16.2.2017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6413-299F-4E70-B66E-23D6828F09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33294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3B87-6E68-4296-B4BF-0342CA479964}" type="datetimeFigureOut">
              <a:rPr lang="sl-SI" smtClean="0"/>
              <a:t>16.2.2017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6413-299F-4E70-B66E-23D6828F09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9825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3B87-6E68-4296-B4BF-0342CA479964}" type="datetimeFigureOut">
              <a:rPr lang="sl-SI" smtClean="0"/>
              <a:t>16.2.2017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6413-299F-4E70-B66E-23D6828F09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30621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3B87-6E68-4296-B4BF-0342CA479964}" type="datetimeFigureOut">
              <a:rPr lang="sl-SI" smtClean="0"/>
              <a:t>16.2.2017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6413-299F-4E70-B66E-23D6828F09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52571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3B87-6E68-4296-B4BF-0342CA479964}" type="datetimeFigureOut">
              <a:rPr lang="sl-SI" smtClean="0"/>
              <a:t>16.2.2017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6413-299F-4E70-B66E-23D6828F09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1901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73B87-6E68-4296-B4BF-0342CA479964}" type="datetimeFigureOut">
              <a:rPr lang="sl-SI" smtClean="0"/>
              <a:t>16.2.2017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E6413-299F-4E70-B66E-23D6828F09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9704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si/url?sa=i&amp;rct=j&amp;q=&amp;esrc=s&amp;source=images&amp;cd=&amp;cad=rja&amp;uact=8&amp;ved=0ahUKEwic5aSsgv7OAhXFOBQKHajrAPcQjRwIBw&amp;url=http://kleas.typepad.com/kleas/2009/02/atcs-for-kids.html&amp;bvm=bv.131783435,d.d24&amp;psig=AFQjCNH6lbKZ4Rpa5ti1LFtX-pauToSMfw&amp;ust=1473363837997862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hyperlink" Target="http://www.google.com/url?sa=i&amp;rct=j&amp;q=&amp;esrc=s&amp;frm=1&amp;source=images&amp;cd=&amp;cad=rja&amp;docid=SytiNcJ5q1xBOM&amp;tbnid=sRuIJDrEt921JM:&amp;ved=0CAUQjRw&amp;url=http://artprescription.com/tag/watercolor-trick/&amp;ei=rb9tUcjvDoHO2QXhvYD4Cw&amp;bvm=bv.45218183,d.aWc&amp;psig=AFQjCNHVjP3a7OOFzSp0vL5AZ8zvxqq5hQ&amp;ust=136623338125777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4399" y="0"/>
            <a:ext cx="109727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6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/>
          <p:cNvGrpSpPr/>
          <p:nvPr/>
        </p:nvGrpSpPr>
        <p:grpSpPr>
          <a:xfrm>
            <a:off x="-914399" y="0"/>
            <a:ext cx="10972797" cy="6858000"/>
            <a:chOff x="-914399" y="0"/>
            <a:chExt cx="10972797" cy="6858000"/>
          </a:xfrm>
        </p:grpSpPr>
        <p:pic>
          <p:nvPicPr>
            <p:cNvPr id="3" name="Slika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14399" y="0"/>
              <a:ext cx="10972797" cy="6858000"/>
            </a:xfrm>
            <a:prstGeom prst="rect">
              <a:avLst/>
            </a:prstGeom>
          </p:spPr>
        </p:pic>
        <p:pic>
          <p:nvPicPr>
            <p:cNvPr id="2" name="Slika 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354" t="34962" r="22845" b="30826"/>
            <a:stretch/>
          </p:blipFill>
          <p:spPr>
            <a:xfrm>
              <a:off x="1091833" y="3429000"/>
              <a:ext cx="6960332" cy="25747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578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5400" b="1" dirty="0"/>
              <a:t>WATER IS A SOLVENT</a:t>
            </a:r>
            <a:endParaRPr lang="sl-SI" sz="5400" b="1" dirty="0"/>
          </a:p>
        </p:txBody>
      </p:sp>
      <p:pic>
        <p:nvPicPr>
          <p:cNvPr id="4" name="Picture 2" descr="http://media1.picsearch.com/is?9QyixcojaY0aQrCKmcDq7ahBj2CcwBtBby3D1WTyu1s&amp;height=22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125267"/>
            <a:ext cx="7886700" cy="370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932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dirty="0"/>
              <a:t>MATTER THAT IS IN THE TEA LEAVES  DISSOLVES IN WATER.</a:t>
            </a:r>
            <a:br>
              <a:rPr lang="sl-SI" sz="2400" b="1" dirty="0"/>
            </a:br>
            <a:r>
              <a:rPr lang="sl-SI" sz="2400" b="1" dirty="0" err="1">
                <a:solidFill>
                  <a:srgbClr val="FF0000"/>
                </a:solidFill>
              </a:rPr>
              <a:t>story</a:t>
            </a:r>
            <a:endParaRPr lang="sl-SI" sz="24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media3.picsearch.com/is?mqCAylGkXQz4PIg8HgWDf-SQYRqtyl800rgG1qBPhGI&amp;height=22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20" y="2296812"/>
            <a:ext cx="6963032" cy="3577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754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401" y="1729383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>Tea </a:t>
            </a:r>
            <a:r>
              <a:rPr lang="sl-SI" dirty="0" err="1" smtClean="0"/>
              <a:t>leaves</a:t>
            </a:r>
            <a:r>
              <a:rPr lang="sl-SI" dirty="0" smtClean="0"/>
              <a:t> are a </a:t>
            </a:r>
            <a:r>
              <a:rPr lang="sl-SI" dirty="0" err="1" smtClean="0"/>
              <a:t>solute</a:t>
            </a:r>
            <a:r>
              <a:rPr lang="sl-SI" dirty="0" smtClean="0"/>
              <a:t>,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water</a:t>
            </a:r>
            <a:r>
              <a:rPr lang="sl-SI" dirty="0" smtClean="0"/>
              <a:t> is a </a:t>
            </a:r>
            <a:r>
              <a:rPr lang="sl-SI" dirty="0" err="1" smtClean="0"/>
              <a:t>solvent</a:t>
            </a:r>
            <a:r>
              <a:rPr lang="sl-SI" dirty="0" smtClean="0"/>
              <a:t>.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result</a:t>
            </a:r>
            <a:r>
              <a:rPr lang="sl-SI" dirty="0" smtClean="0"/>
              <a:t> is a </a:t>
            </a:r>
            <a:r>
              <a:rPr lang="sl-SI" dirty="0" err="1" smtClean="0"/>
              <a:t>solution</a:t>
            </a:r>
            <a:r>
              <a:rPr lang="sl-SI" dirty="0" smtClean="0"/>
              <a:t>. </a:t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sz="4500" b="1" dirty="0"/>
              <a:t>SOL</a:t>
            </a:r>
            <a:r>
              <a:rPr lang="sl-SI" sz="4500" b="1" dirty="0"/>
              <a:t>U</a:t>
            </a:r>
            <a:r>
              <a:rPr lang="sl-SI" sz="4500" b="1" dirty="0"/>
              <a:t>TE + SOLVENT = SOLUTION</a:t>
            </a:r>
            <a:br>
              <a:rPr lang="sl-SI" sz="4500" b="1" dirty="0"/>
            </a:br>
            <a:r>
              <a:rPr lang="sl-SI" sz="4500" b="1" dirty="0"/>
              <a:t/>
            </a:r>
            <a:br>
              <a:rPr lang="sl-SI" sz="4500" b="1" dirty="0"/>
            </a:br>
            <a:endParaRPr lang="sl-SI" sz="4500" b="1" dirty="0"/>
          </a:p>
        </p:txBody>
      </p:sp>
      <p:pic>
        <p:nvPicPr>
          <p:cNvPr id="4102" name="Picture 6" descr="http://media1.picsearch.com/is?i4CPdbKWU8seI2c31wKOz_YfXdjLSxSW7llMJXewFKI&amp;height=22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06650" y="2553494"/>
            <a:ext cx="43307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283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89760"/>
              </p:ext>
            </p:extLst>
          </p:nvPr>
        </p:nvGraphicFramePr>
        <p:xfrm>
          <a:off x="1524000" y="1397000"/>
          <a:ext cx="6096000" cy="2640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7190">
                <a:tc>
                  <a:txBody>
                    <a:bodyPr/>
                    <a:lstStyle/>
                    <a:p>
                      <a:endParaRPr lang="sl-SI" sz="1000" dirty="0" smtClean="0"/>
                    </a:p>
                    <a:p>
                      <a:r>
                        <a:rPr lang="sl-SI" sz="1000" dirty="0" smtClean="0"/>
                        <a:t>SOLVENT</a:t>
                      </a:r>
                      <a:endParaRPr lang="sl-SI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 dirty="0" smtClean="0"/>
                    </a:p>
                    <a:p>
                      <a:r>
                        <a:rPr lang="sl-SI" sz="1000" dirty="0" smtClean="0"/>
                        <a:t>SOLUTE</a:t>
                      </a:r>
                      <a:endParaRPr lang="sl-SI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 dirty="0" smtClean="0"/>
                    </a:p>
                    <a:p>
                      <a:r>
                        <a:rPr lang="sl-SI" sz="1000" dirty="0" smtClean="0"/>
                        <a:t>SOLUTION</a:t>
                      </a:r>
                      <a:endParaRPr lang="sl-SI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 dirty="0" smtClean="0"/>
                    </a:p>
                    <a:p>
                      <a:r>
                        <a:rPr lang="sl-SI" sz="1000" dirty="0" smtClean="0"/>
                        <a:t>TASTE</a:t>
                      </a:r>
                      <a:endParaRPr lang="sl-SI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endParaRPr lang="sl-SI" sz="1000" dirty="0" smtClean="0"/>
                    </a:p>
                    <a:p>
                      <a:r>
                        <a:rPr lang="sl-SI" sz="1000" dirty="0" smtClean="0"/>
                        <a:t>WATER</a:t>
                      </a:r>
                      <a:endParaRPr lang="sl-SI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 dirty="0" smtClean="0"/>
                    </a:p>
                    <a:p>
                      <a:r>
                        <a:rPr lang="sl-SI" sz="1000" dirty="0" smtClean="0"/>
                        <a:t>SUGAR</a:t>
                      </a:r>
                      <a:endParaRPr lang="sl-SI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endParaRPr lang="sl-SI" sz="1000" dirty="0" smtClean="0"/>
                    </a:p>
                    <a:p>
                      <a:r>
                        <a:rPr lang="sl-SI" sz="1000" dirty="0" smtClean="0"/>
                        <a:t>WATER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 dirty="0" smtClean="0"/>
                    </a:p>
                    <a:p>
                      <a:r>
                        <a:rPr lang="sl-SI" sz="1000" dirty="0" smtClean="0"/>
                        <a:t>SALT</a:t>
                      </a:r>
                      <a:endParaRPr lang="sl-SI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endParaRPr lang="sl-SI" sz="1000" dirty="0" smtClean="0"/>
                    </a:p>
                    <a:p>
                      <a:r>
                        <a:rPr lang="sl-SI" sz="1000" dirty="0" smtClean="0"/>
                        <a:t>WATER</a:t>
                      </a:r>
                      <a:endParaRPr lang="sl-SI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 dirty="0" smtClean="0"/>
                    </a:p>
                    <a:p>
                      <a:r>
                        <a:rPr lang="sl-SI" sz="1000" dirty="0" smtClean="0"/>
                        <a:t>HONEY</a:t>
                      </a:r>
                      <a:endParaRPr lang="sl-SI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endParaRPr lang="sl-SI" sz="1000" dirty="0" smtClean="0"/>
                    </a:p>
                    <a:p>
                      <a:r>
                        <a:rPr lang="sl-SI" sz="1000" dirty="0" smtClean="0"/>
                        <a:t>WATER</a:t>
                      </a:r>
                      <a:endParaRPr lang="sl-SI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 dirty="0" smtClean="0"/>
                    </a:p>
                    <a:p>
                      <a:r>
                        <a:rPr lang="sl-SI" sz="1000" dirty="0" smtClean="0"/>
                        <a:t>CITRIC</a:t>
                      </a:r>
                      <a:r>
                        <a:rPr lang="sl-SI" sz="1000" baseline="0" dirty="0" smtClean="0"/>
                        <a:t> ACID</a:t>
                      </a:r>
                      <a:endParaRPr lang="sl-SI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endParaRPr lang="sl-SI" sz="1000" dirty="0" smtClean="0"/>
                    </a:p>
                    <a:p>
                      <a:r>
                        <a:rPr lang="sl-SI" sz="1000" dirty="0" smtClean="0"/>
                        <a:t>WATER</a:t>
                      </a:r>
                      <a:endParaRPr lang="sl-SI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 dirty="0" smtClean="0"/>
                    </a:p>
                    <a:p>
                      <a:r>
                        <a:rPr lang="sl-SI" sz="1000" dirty="0" smtClean="0"/>
                        <a:t>PEPPER</a:t>
                      </a:r>
                      <a:endParaRPr lang="sl-SI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endParaRPr lang="sl-SI" sz="1000" dirty="0" smtClean="0"/>
                    </a:p>
                    <a:p>
                      <a:r>
                        <a:rPr lang="sl-SI" sz="1000" dirty="0" smtClean="0"/>
                        <a:t>WATER</a:t>
                      </a:r>
                      <a:endParaRPr lang="sl-SI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 dirty="0" smtClean="0"/>
                    </a:p>
                    <a:p>
                      <a:r>
                        <a:rPr lang="sl-SI" sz="1000" dirty="0" smtClean="0"/>
                        <a:t>OIL</a:t>
                      </a:r>
                      <a:endParaRPr lang="sl-SI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l-SI" sz="10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433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 err="1" smtClean="0"/>
              <a:t>Water</a:t>
            </a:r>
            <a:r>
              <a:rPr lang="sl-SI" b="1" dirty="0" smtClean="0"/>
              <a:t> is </a:t>
            </a:r>
            <a:r>
              <a:rPr lang="sl-SI" b="1" dirty="0" err="1" smtClean="0"/>
              <a:t>the</a:t>
            </a:r>
            <a:r>
              <a:rPr lang="sl-SI" b="1" dirty="0" smtClean="0"/>
              <a:t> most </a:t>
            </a:r>
            <a:r>
              <a:rPr lang="sl-SI" b="1" dirty="0" err="1" smtClean="0"/>
              <a:t>common</a:t>
            </a:r>
            <a:r>
              <a:rPr lang="sl-SI" b="1" dirty="0" smtClean="0"/>
              <a:t> </a:t>
            </a:r>
            <a:r>
              <a:rPr lang="sl-SI" b="1" dirty="0" err="1" smtClean="0"/>
              <a:t>solvent</a:t>
            </a:r>
            <a:r>
              <a:rPr lang="sl-SI" b="1" dirty="0" smtClean="0"/>
              <a:t> on </a:t>
            </a:r>
            <a:r>
              <a:rPr lang="sl-SI" b="1" dirty="0" err="1" smtClean="0"/>
              <a:t>the</a:t>
            </a:r>
            <a:r>
              <a:rPr lang="sl-SI" b="1" dirty="0" smtClean="0"/>
              <a:t> Planet </a:t>
            </a:r>
            <a:r>
              <a:rPr lang="sl-SI" b="1" dirty="0" err="1" smtClean="0"/>
              <a:t>Earth</a:t>
            </a:r>
            <a:r>
              <a:rPr lang="sl-SI" b="1" dirty="0" smtClean="0"/>
              <a:t>. </a:t>
            </a:r>
            <a:r>
              <a:rPr lang="sl-SI" b="1" dirty="0" err="1" smtClean="0"/>
              <a:t>The</a:t>
            </a:r>
            <a:r>
              <a:rPr lang="sl-SI" b="1" dirty="0" smtClean="0"/>
              <a:t> </a:t>
            </a:r>
            <a:r>
              <a:rPr lang="sl-SI" b="1" dirty="0" err="1" smtClean="0"/>
              <a:t>sea</a:t>
            </a:r>
            <a:r>
              <a:rPr lang="sl-SI" b="1" dirty="0" smtClean="0"/>
              <a:t> is </a:t>
            </a:r>
            <a:r>
              <a:rPr lang="sl-SI" b="1" dirty="0" err="1" smtClean="0"/>
              <a:t>the</a:t>
            </a:r>
            <a:r>
              <a:rPr lang="sl-SI" b="1" dirty="0" smtClean="0"/>
              <a:t> </a:t>
            </a:r>
            <a:r>
              <a:rPr lang="sl-SI" b="1" dirty="0" err="1" smtClean="0"/>
              <a:t>largest</a:t>
            </a:r>
            <a:r>
              <a:rPr lang="sl-SI" b="1" dirty="0" smtClean="0"/>
              <a:t> </a:t>
            </a:r>
            <a:r>
              <a:rPr lang="sl-SI" b="1" dirty="0" err="1" smtClean="0"/>
              <a:t>solution</a:t>
            </a:r>
            <a:r>
              <a:rPr lang="sl-SI" b="1" dirty="0" smtClean="0"/>
              <a:t> on </a:t>
            </a:r>
            <a:r>
              <a:rPr lang="sl-SI" b="1" dirty="0" err="1" smtClean="0"/>
              <a:t>Earth</a:t>
            </a:r>
            <a:r>
              <a:rPr lang="sl-SI" b="1" dirty="0" smtClean="0"/>
              <a:t>.</a:t>
            </a:r>
            <a:endParaRPr lang="sl-SI" dirty="0"/>
          </a:p>
        </p:txBody>
      </p:sp>
      <p:pic>
        <p:nvPicPr>
          <p:cNvPr id="6146" name="Picture 2" descr="http://media2.picsearch.com/is?DAZ_4LXHkTxl2GAbwQysCuPwo2Ucio66akqJJefiizg&amp;height=24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692" y="2226469"/>
            <a:ext cx="3669956" cy="3263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media4.picsearch.com/is?WAr0d92PKWH0OkVR7R4G1d6bMx9ZJhiEpT1elSOP2PI&amp;height=22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5503" y="2226469"/>
            <a:ext cx="3710760" cy="3263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3645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100" dirty="0"/>
              <a:t>SALT PAINTING:</a:t>
            </a:r>
            <a:br>
              <a:rPr lang="sl-SI" sz="2100" dirty="0"/>
            </a:br>
            <a:r>
              <a:rPr lang="sl-SI" sz="2100" dirty="0"/>
              <a:t>YOU WILL NEED: </a:t>
            </a:r>
            <a:r>
              <a:rPr lang="sl-SI" sz="2100" dirty="0" err="1"/>
              <a:t>paper</a:t>
            </a:r>
            <a:r>
              <a:rPr lang="sl-SI" sz="2100" dirty="0"/>
              <a:t>, </a:t>
            </a:r>
            <a:r>
              <a:rPr lang="sl-SI" sz="2100" dirty="0" err="1"/>
              <a:t>water</a:t>
            </a:r>
            <a:r>
              <a:rPr lang="sl-SI" sz="2100" dirty="0"/>
              <a:t>, tempera </a:t>
            </a:r>
            <a:r>
              <a:rPr lang="sl-SI" sz="2100" dirty="0" err="1"/>
              <a:t>colours</a:t>
            </a:r>
            <a:r>
              <a:rPr lang="sl-SI" sz="2100" dirty="0"/>
              <a:t>, </a:t>
            </a:r>
            <a:r>
              <a:rPr lang="sl-SI" sz="2100" dirty="0" err="1"/>
              <a:t>sea</a:t>
            </a:r>
            <a:r>
              <a:rPr lang="sl-SI" sz="2100" dirty="0"/>
              <a:t> </a:t>
            </a:r>
            <a:r>
              <a:rPr lang="sl-SI" sz="2100" dirty="0" err="1"/>
              <a:t>salt</a:t>
            </a:r>
            <a:endParaRPr lang="sl-SI" sz="2100" dirty="0"/>
          </a:p>
        </p:txBody>
      </p:sp>
      <p:pic>
        <p:nvPicPr>
          <p:cNvPr id="5" name="Slika 2" descr="Rezultat iskanja slik za technique of painting with salt">
            <a:hlinkClick r:id="rId2" tgtFrame="&quot;_blank&quot;"/>
          </p:cNvPr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226469"/>
            <a:ext cx="3720929" cy="32635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grada vsebine 5" descr="http://artprescription.files.wordpress.com/2013/03/colored-pencil-004.jpg">
            <a:hlinkClick r:id="rId4"/>
          </p:cNvPr>
          <p:cNvPicPr>
            <a:picLocks noGrp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26469"/>
            <a:ext cx="3632887" cy="3263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5434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ova 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ova 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ova 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55</Words>
  <Application>Microsoft Office PowerPoint</Application>
  <PresentationFormat>Diaprojekcija na zaslonu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PowerPointova predstavitev</vt:lpstr>
      <vt:lpstr>PowerPointova predstavitev</vt:lpstr>
      <vt:lpstr>WATER IS A SOLVENT</vt:lpstr>
      <vt:lpstr>MATTER THAT IS IN THE TEA LEAVES  DISSOLVES IN WATER. story</vt:lpstr>
      <vt:lpstr>   Tea leaves are a solute, the water is a solvent. The result is a solution.    SOLUTE + SOLVENT = SOLUTION  </vt:lpstr>
      <vt:lpstr>PowerPointova predstavitev</vt:lpstr>
      <vt:lpstr>Water is the most common solvent on the Planet Earth. The sea is the largest solution on Earth.</vt:lpstr>
      <vt:lpstr>SALT PAINTING: YOU WILL NEED: paper, water, tempera colours, sea salt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VODA JE TOPILO</dc:title>
  <dc:creator>Robi Belec</dc:creator>
  <cp:lastModifiedBy>Sonja</cp:lastModifiedBy>
  <cp:revision>8</cp:revision>
  <dcterms:created xsi:type="dcterms:W3CDTF">2016-09-14T15:08:13Z</dcterms:created>
  <dcterms:modified xsi:type="dcterms:W3CDTF">2017-02-16T09:40:25Z</dcterms:modified>
</cp:coreProperties>
</file>