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6600"/>
    <a:srgbClr val="000114"/>
    <a:srgbClr val="FF7C80"/>
    <a:srgbClr val="D931B9"/>
    <a:srgbClr val="000000"/>
    <a:srgbClr val="010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70" d="100"/>
          <a:sy n="70" d="100"/>
        </p:scale>
        <p:origin x="-810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BCCA831-E05E-4E27-B395-495A01FBADD8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1741705-7693-4BE2-843C-BDB2AEDAB06D}" type="slidenum">
              <a:rPr lang="de-DE" smtClean="0"/>
              <a:t>‹#›</a:t>
            </a:fld>
            <a:endParaRPr lang="de-DE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A831-E05E-4E27-B395-495A01FBADD8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705-7693-4BE2-843C-BDB2AEDAB06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A831-E05E-4E27-B395-495A01FBADD8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705-7693-4BE2-843C-BDB2AEDAB06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A831-E05E-4E27-B395-495A01FBADD8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705-7693-4BE2-843C-BDB2AEDAB06D}" type="slidenum">
              <a:rPr lang="de-DE" smtClean="0"/>
              <a:t>‹#›</a:t>
            </a:fld>
            <a:endParaRPr lang="de-DE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BCCA831-E05E-4E27-B395-495A01FBADD8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705-7693-4BE2-843C-BDB2AEDAB06D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A831-E05E-4E27-B395-495A01FBADD8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705-7693-4BE2-843C-BDB2AEDAB06D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A831-E05E-4E27-B395-495A01FBADD8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705-7693-4BE2-843C-BDB2AEDAB06D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A831-E05E-4E27-B395-495A01FBADD8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705-7693-4BE2-843C-BDB2AEDAB06D}" type="slidenum">
              <a:rPr lang="de-DE" smtClean="0"/>
              <a:t>‹#›</a:t>
            </a:fld>
            <a:endParaRPr lang="de-DE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A831-E05E-4E27-B395-495A01FBADD8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705-7693-4BE2-843C-BDB2AEDAB06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BCCA831-E05E-4E27-B395-495A01FBADD8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705-7693-4BE2-843C-BDB2AEDAB06D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BCCA831-E05E-4E27-B395-495A01FBADD8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705-7693-4BE2-843C-BDB2AEDAB06D}" type="slidenum">
              <a:rPr lang="de-DE" smtClean="0"/>
              <a:t>‹#›</a:t>
            </a:fld>
            <a:endParaRPr lang="de-DE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4BCCA831-E05E-4E27-B395-495A01FBADD8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1741705-7693-4BE2-843C-BDB2AEDAB06D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Dialog</a:t>
            </a:r>
            <a:endParaRPr lang="sl-SI" dirty="0"/>
          </a:p>
        </p:txBody>
      </p:sp>
      <p:pic>
        <p:nvPicPr>
          <p:cNvPr id="3" name="polonca_dialog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46233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795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flower</a:t>
            </a:r>
            <a:r>
              <a:rPr lang="sl-SI" dirty="0" smtClean="0"/>
              <a:t> </a:t>
            </a:r>
            <a:r>
              <a:rPr lang="sl-SI" dirty="0" err="1" smtClean="0"/>
              <a:t>pattern</a:t>
            </a:r>
            <a:endParaRPr lang="de-DE" dirty="0"/>
          </a:p>
        </p:txBody>
      </p:sp>
      <p:pic>
        <p:nvPicPr>
          <p:cNvPr id="6" name="Ograda vsebine 5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89040"/>
            <a:ext cx="1981200" cy="2667000"/>
          </a:xfrm>
        </p:spPr>
      </p:pic>
      <p:sp>
        <p:nvSpPr>
          <p:cNvPr id="4" name="7-kraka zvezda 3"/>
          <p:cNvSpPr/>
          <p:nvPr/>
        </p:nvSpPr>
        <p:spPr>
          <a:xfrm>
            <a:off x="1691680" y="2492896"/>
            <a:ext cx="1080120" cy="100811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ipsa 4"/>
          <p:cNvSpPr/>
          <p:nvPr/>
        </p:nvSpPr>
        <p:spPr>
          <a:xfrm>
            <a:off x="2102475" y="2869937"/>
            <a:ext cx="258529" cy="2540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7-kraka zvezda 6"/>
          <p:cNvSpPr/>
          <p:nvPr/>
        </p:nvSpPr>
        <p:spPr>
          <a:xfrm>
            <a:off x="705171" y="4005064"/>
            <a:ext cx="1080120" cy="1008112"/>
          </a:xfrm>
          <a:prstGeom prst="star7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ipsa 7"/>
          <p:cNvSpPr/>
          <p:nvPr/>
        </p:nvSpPr>
        <p:spPr>
          <a:xfrm>
            <a:off x="1115966" y="4382105"/>
            <a:ext cx="258529" cy="2540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7-kraka zvezda 8"/>
          <p:cNvSpPr/>
          <p:nvPr/>
        </p:nvSpPr>
        <p:spPr>
          <a:xfrm>
            <a:off x="323528" y="1935288"/>
            <a:ext cx="1080120" cy="1008112"/>
          </a:xfrm>
          <a:prstGeom prst="star7">
            <a:avLst/>
          </a:prstGeom>
          <a:solidFill>
            <a:srgbClr val="D931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ipsa 9"/>
          <p:cNvSpPr/>
          <p:nvPr/>
        </p:nvSpPr>
        <p:spPr>
          <a:xfrm>
            <a:off x="734323" y="2294705"/>
            <a:ext cx="258529" cy="2540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7-kraka zvezda 10"/>
          <p:cNvSpPr/>
          <p:nvPr/>
        </p:nvSpPr>
        <p:spPr>
          <a:xfrm>
            <a:off x="3347864" y="1412776"/>
            <a:ext cx="1080120" cy="1008112"/>
          </a:xfrm>
          <a:prstGeom prst="star7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ipsa 11"/>
          <p:cNvSpPr/>
          <p:nvPr/>
        </p:nvSpPr>
        <p:spPr>
          <a:xfrm>
            <a:off x="3758659" y="1789817"/>
            <a:ext cx="258529" cy="25402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flower_pattern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3123" y="620688"/>
            <a:ext cx="609600" cy="609600"/>
          </a:xfrm>
          <a:prstGeom prst="rect">
            <a:avLst/>
          </a:prstGeom>
        </p:spPr>
      </p:pic>
      <p:pic>
        <p:nvPicPr>
          <p:cNvPr id="14" name="Ograda vseb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1981200" cy="2667000"/>
          </a:xfrm>
          <a:prstGeom prst="rect">
            <a:avLst/>
          </a:prstGeom>
        </p:spPr>
      </p:pic>
      <p:pic>
        <p:nvPicPr>
          <p:cNvPr id="15" name="Ograda vseb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16" y="3789040"/>
            <a:ext cx="1981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827584" y="4509120"/>
            <a:ext cx="2160240" cy="1584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animal</a:t>
            </a:r>
            <a:r>
              <a:rPr lang="sl-SI" dirty="0" smtClean="0"/>
              <a:t> </a:t>
            </a:r>
            <a:r>
              <a:rPr lang="sl-SI" dirty="0" err="1" smtClean="0"/>
              <a:t>pattern</a:t>
            </a:r>
            <a:r>
              <a:rPr lang="sl-SI" dirty="0" smtClean="0"/>
              <a:t>  </a:t>
            </a:r>
            <a:endParaRPr lang="de-DE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err="1" smtClean="0"/>
              <a:t>animal</a:t>
            </a:r>
            <a:r>
              <a:rPr lang="sl-SI" dirty="0" smtClean="0"/>
              <a:t> </a:t>
            </a:r>
            <a:r>
              <a:rPr lang="sl-SI" dirty="0" err="1" smtClean="0"/>
              <a:t>pattern</a:t>
            </a:r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err="1" smtClean="0"/>
              <a:t>animal</a:t>
            </a:r>
            <a:r>
              <a:rPr lang="sl-SI" dirty="0" smtClean="0"/>
              <a:t> </a:t>
            </a:r>
            <a:r>
              <a:rPr lang="sl-SI" dirty="0" err="1" smtClean="0"/>
              <a:t>skin</a:t>
            </a:r>
            <a:r>
              <a:rPr lang="sl-SI" dirty="0" smtClean="0"/>
              <a:t> </a:t>
            </a:r>
            <a:r>
              <a:rPr lang="sl-SI" dirty="0" err="1" smtClean="0"/>
              <a:t>pattern</a:t>
            </a:r>
            <a:endParaRPr lang="sl-SI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Prostoročno 4"/>
          <p:cNvSpPr/>
          <p:nvPr/>
        </p:nvSpPr>
        <p:spPr>
          <a:xfrm>
            <a:off x="1335545" y="4964354"/>
            <a:ext cx="496264" cy="336854"/>
          </a:xfrm>
          <a:custGeom>
            <a:avLst/>
            <a:gdLst>
              <a:gd name="connsiteX0" fmla="*/ 45397 w 496264"/>
              <a:gd name="connsiteY0" fmla="*/ 276469 h 336854"/>
              <a:gd name="connsiteX1" fmla="*/ 28144 w 496264"/>
              <a:gd name="connsiteY1" fmla="*/ 233337 h 336854"/>
              <a:gd name="connsiteX2" fmla="*/ 28144 w 496264"/>
              <a:gd name="connsiteY2" fmla="*/ 129820 h 336854"/>
              <a:gd name="connsiteX3" fmla="*/ 54024 w 496264"/>
              <a:gd name="connsiteY3" fmla="*/ 112567 h 336854"/>
              <a:gd name="connsiteX4" fmla="*/ 114409 w 496264"/>
              <a:gd name="connsiteY4" fmla="*/ 103941 h 336854"/>
              <a:gd name="connsiteX5" fmla="*/ 140288 w 496264"/>
              <a:gd name="connsiteY5" fmla="*/ 86688 h 336854"/>
              <a:gd name="connsiteX6" fmla="*/ 157541 w 496264"/>
              <a:gd name="connsiteY6" fmla="*/ 34929 h 336854"/>
              <a:gd name="connsiteX7" fmla="*/ 183420 w 496264"/>
              <a:gd name="connsiteY7" fmla="*/ 17677 h 336854"/>
              <a:gd name="connsiteX8" fmla="*/ 235178 w 496264"/>
              <a:gd name="connsiteY8" fmla="*/ 424 h 336854"/>
              <a:gd name="connsiteX9" fmla="*/ 338695 w 496264"/>
              <a:gd name="connsiteY9" fmla="*/ 9050 h 336854"/>
              <a:gd name="connsiteX10" fmla="*/ 355948 w 496264"/>
              <a:gd name="connsiteY10" fmla="*/ 60809 h 336854"/>
              <a:gd name="connsiteX11" fmla="*/ 373201 w 496264"/>
              <a:gd name="connsiteY11" fmla="*/ 86688 h 336854"/>
              <a:gd name="connsiteX12" fmla="*/ 399080 w 496264"/>
              <a:gd name="connsiteY12" fmla="*/ 155699 h 336854"/>
              <a:gd name="connsiteX13" fmla="*/ 450839 w 496264"/>
              <a:gd name="connsiteY13" fmla="*/ 190205 h 336854"/>
              <a:gd name="connsiteX14" fmla="*/ 476718 w 496264"/>
              <a:gd name="connsiteY14" fmla="*/ 207458 h 336854"/>
              <a:gd name="connsiteX15" fmla="*/ 485344 w 496264"/>
              <a:gd name="connsiteY15" fmla="*/ 310975 h 336854"/>
              <a:gd name="connsiteX16" fmla="*/ 433586 w 496264"/>
              <a:gd name="connsiteY16" fmla="*/ 328228 h 336854"/>
              <a:gd name="connsiteX17" fmla="*/ 88529 w 496264"/>
              <a:gd name="connsiteY17" fmla="*/ 336854 h 336854"/>
              <a:gd name="connsiteX18" fmla="*/ 2265 w 496264"/>
              <a:gd name="connsiteY18" fmla="*/ 328228 h 336854"/>
              <a:gd name="connsiteX19" fmla="*/ 19518 w 496264"/>
              <a:gd name="connsiteY19" fmla="*/ 302348 h 336854"/>
              <a:gd name="connsiteX20" fmla="*/ 28144 w 496264"/>
              <a:gd name="connsiteY20" fmla="*/ 276469 h 336854"/>
              <a:gd name="connsiteX21" fmla="*/ 45397 w 496264"/>
              <a:gd name="connsiteY21" fmla="*/ 276469 h 33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6264" h="336854">
                <a:moveTo>
                  <a:pt x="45397" y="276469"/>
                </a:moveTo>
                <a:cubicBezTo>
                  <a:pt x="45397" y="269280"/>
                  <a:pt x="33041" y="248027"/>
                  <a:pt x="28144" y="233337"/>
                </a:cubicBezTo>
                <a:cubicBezTo>
                  <a:pt x="16468" y="198310"/>
                  <a:pt x="13017" y="167637"/>
                  <a:pt x="28144" y="129820"/>
                </a:cubicBezTo>
                <a:cubicBezTo>
                  <a:pt x="31995" y="120194"/>
                  <a:pt x="44093" y="115546"/>
                  <a:pt x="54024" y="112567"/>
                </a:cubicBezTo>
                <a:cubicBezTo>
                  <a:pt x="73499" y="106725"/>
                  <a:pt x="94281" y="106816"/>
                  <a:pt x="114409" y="103941"/>
                </a:cubicBezTo>
                <a:cubicBezTo>
                  <a:pt x="123035" y="98190"/>
                  <a:pt x="134793" y="95480"/>
                  <a:pt x="140288" y="86688"/>
                </a:cubicBezTo>
                <a:cubicBezTo>
                  <a:pt x="149927" y="71266"/>
                  <a:pt x="142409" y="45017"/>
                  <a:pt x="157541" y="34929"/>
                </a:cubicBezTo>
                <a:cubicBezTo>
                  <a:pt x="166167" y="29178"/>
                  <a:pt x="173946" y="21888"/>
                  <a:pt x="183420" y="17677"/>
                </a:cubicBezTo>
                <a:cubicBezTo>
                  <a:pt x="200039" y="10291"/>
                  <a:pt x="235178" y="424"/>
                  <a:pt x="235178" y="424"/>
                </a:cubicBezTo>
                <a:cubicBezTo>
                  <a:pt x="269684" y="3299"/>
                  <a:pt x="307725" y="-6435"/>
                  <a:pt x="338695" y="9050"/>
                </a:cubicBezTo>
                <a:cubicBezTo>
                  <a:pt x="354961" y="17183"/>
                  <a:pt x="345860" y="45677"/>
                  <a:pt x="355948" y="60809"/>
                </a:cubicBezTo>
                <a:lnTo>
                  <a:pt x="373201" y="86688"/>
                </a:lnTo>
                <a:cubicBezTo>
                  <a:pt x="378421" y="112790"/>
                  <a:pt x="377540" y="136852"/>
                  <a:pt x="399080" y="155699"/>
                </a:cubicBezTo>
                <a:cubicBezTo>
                  <a:pt x="414685" y="169353"/>
                  <a:pt x="433586" y="178703"/>
                  <a:pt x="450839" y="190205"/>
                </a:cubicBezTo>
                <a:lnTo>
                  <a:pt x="476718" y="207458"/>
                </a:lnTo>
                <a:cubicBezTo>
                  <a:pt x="485342" y="233330"/>
                  <a:pt x="510580" y="282134"/>
                  <a:pt x="485344" y="310975"/>
                </a:cubicBezTo>
                <a:cubicBezTo>
                  <a:pt x="473369" y="324661"/>
                  <a:pt x="451766" y="327774"/>
                  <a:pt x="433586" y="328228"/>
                </a:cubicBezTo>
                <a:lnTo>
                  <a:pt x="88529" y="336854"/>
                </a:lnTo>
                <a:cubicBezTo>
                  <a:pt x="59774" y="333979"/>
                  <a:pt x="28112" y="341152"/>
                  <a:pt x="2265" y="328228"/>
                </a:cubicBezTo>
                <a:cubicBezTo>
                  <a:pt x="-7008" y="323591"/>
                  <a:pt x="14881" y="311621"/>
                  <a:pt x="19518" y="302348"/>
                </a:cubicBezTo>
                <a:cubicBezTo>
                  <a:pt x="23584" y="294215"/>
                  <a:pt x="24767" y="284912"/>
                  <a:pt x="28144" y="276469"/>
                </a:cubicBezTo>
                <a:cubicBezTo>
                  <a:pt x="30532" y="270499"/>
                  <a:pt x="45397" y="283658"/>
                  <a:pt x="45397" y="276469"/>
                </a:cubicBez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rostoročno 5"/>
          <p:cNvSpPr/>
          <p:nvPr/>
        </p:nvSpPr>
        <p:spPr>
          <a:xfrm>
            <a:off x="1758917" y="4920179"/>
            <a:ext cx="311428" cy="178032"/>
          </a:xfrm>
          <a:custGeom>
            <a:avLst/>
            <a:gdLst>
              <a:gd name="connsiteX0" fmla="*/ 872 w 311428"/>
              <a:gd name="connsiteY0" fmla="*/ 40010 h 178032"/>
              <a:gd name="connsiteX1" fmla="*/ 52630 w 311428"/>
              <a:gd name="connsiteY1" fmla="*/ 14130 h 178032"/>
              <a:gd name="connsiteX2" fmla="*/ 276917 w 311428"/>
              <a:gd name="connsiteY2" fmla="*/ 14130 h 178032"/>
              <a:gd name="connsiteX3" fmla="*/ 302796 w 311428"/>
              <a:gd name="connsiteY3" fmla="*/ 22757 h 178032"/>
              <a:gd name="connsiteX4" fmla="*/ 302796 w 311428"/>
              <a:gd name="connsiteY4" fmla="*/ 178032 h 178032"/>
              <a:gd name="connsiteX5" fmla="*/ 78509 w 311428"/>
              <a:gd name="connsiteY5" fmla="*/ 169406 h 178032"/>
              <a:gd name="connsiteX6" fmla="*/ 872 w 311428"/>
              <a:gd name="connsiteY6" fmla="*/ 134900 h 178032"/>
              <a:gd name="connsiteX7" fmla="*/ 9498 w 311428"/>
              <a:gd name="connsiteY7" fmla="*/ 91768 h 178032"/>
              <a:gd name="connsiteX8" fmla="*/ 18125 w 311428"/>
              <a:gd name="connsiteY8" fmla="*/ 65889 h 178032"/>
              <a:gd name="connsiteX9" fmla="*/ 872 w 311428"/>
              <a:gd name="connsiteY9" fmla="*/ 40010 h 17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428" h="178032">
                <a:moveTo>
                  <a:pt x="872" y="40010"/>
                </a:moveTo>
                <a:cubicBezTo>
                  <a:pt x="6623" y="31384"/>
                  <a:pt x="35003" y="21964"/>
                  <a:pt x="52630" y="14130"/>
                </a:cubicBezTo>
                <a:cubicBezTo>
                  <a:pt x="121112" y="-16307"/>
                  <a:pt x="216472" y="11502"/>
                  <a:pt x="276917" y="14130"/>
                </a:cubicBezTo>
                <a:cubicBezTo>
                  <a:pt x="285543" y="17006"/>
                  <a:pt x="298285" y="14862"/>
                  <a:pt x="302796" y="22757"/>
                </a:cubicBezTo>
                <a:cubicBezTo>
                  <a:pt x="321542" y="55562"/>
                  <a:pt x="304114" y="162218"/>
                  <a:pt x="302796" y="178032"/>
                </a:cubicBezTo>
                <a:cubicBezTo>
                  <a:pt x="228034" y="175157"/>
                  <a:pt x="153197" y="173799"/>
                  <a:pt x="78509" y="169406"/>
                </a:cubicBezTo>
                <a:cubicBezTo>
                  <a:pt x="2231" y="164919"/>
                  <a:pt x="16140" y="180706"/>
                  <a:pt x="872" y="134900"/>
                </a:cubicBezTo>
                <a:cubicBezTo>
                  <a:pt x="3747" y="120523"/>
                  <a:pt x="5942" y="105992"/>
                  <a:pt x="9498" y="91768"/>
                </a:cubicBezTo>
                <a:cubicBezTo>
                  <a:pt x="11703" y="82946"/>
                  <a:pt x="16839" y="74891"/>
                  <a:pt x="18125" y="65889"/>
                </a:cubicBezTo>
                <a:cubicBezTo>
                  <a:pt x="19752" y="54503"/>
                  <a:pt x="-4879" y="48636"/>
                  <a:pt x="872" y="40010"/>
                </a:cubicBez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rostoročno 6"/>
          <p:cNvSpPr/>
          <p:nvPr/>
        </p:nvSpPr>
        <p:spPr>
          <a:xfrm>
            <a:off x="2372809" y="5018001"/>
            <a:ext cx="603849" cy="543465"/>
          </a:xfrm>
          <a:custGeom>
            <a:avLst/>
            <a:gdLst>
              <a:gd name="connsiteX0" fmla="*/ 0 w 603849"/>
              <a:gd name="connsiteY0" fmla="*/ 163902 h 543465"/>
              <a:gd name="connsiteX1" fmla="*/ 0 w 603849"/>
              <a:gd name="connsiteY1" fmla="*/ 163902 h 543465"/>
              <a:gd name="connsiteX2" fmla="*/ 8627 w 603849"/>
              <a:gd name="connsiteY2" fmla="*/ 301925 h 543465"/>
              <a:gd name="connsiteX3" fmla="*/ 34506 w 603849"/>
              <a:gd name="connsiteY3" fmla="*/ 353683 h 543465"/>
              <a:gd name="connsiteX4" fmla="*/ 60385 w 603849"/>
              <a:gd name="connsiteY4" fmla="*/ 379563 h 543465"/>
              <a:gd name="connsiteX5" fmla="*/ 103517 w 603849"/>
              <a:gd name="connsiteY5" fmla="*/ 448574 h 543465"/>
              <a:gd name="connsiteX6" fmla="*/ 112144 w 603849"/>
              <a:gd name="connsiteY6" fmla="*/ 474453 h 543465"/>
              <a:gd name="connsiteX7" fmla="*/ 163902 w 603849"/>
              <a:gd name="connsiteY7" fmla="*/ 508959 h 543465"/>
              <a:gd name="connsiteX8" fmla="*/ 189781 w 603849"/>
              <a:gd name="connsiteY8" fmla="*/ 526212 h 543465"/>
              <a:gd name="connsiteX9" fmla="*/ 250166 w 603849"/>
              <a:gd name="connsiteY9" fmla="*/ 543465 h 543465"/>
              <a:gd name="connsiteX10" fmla="*/ 414068 w 603849"/>
              <a:gd name="connsiteY10" fmla="*/ 534838 h 543465"/>
              <a:gd name="connsiteX11" fmla="*/ 474453 w 603849"/>
              <a:gd name="connsiteY11" fmla="*/ 526212 h 543465"/>
              <a:gd name="connsiteX12" fmla="*/ 500332 w 603849"/>
              <a:gd name="connsiteY12" fmla="*/ 500332 h 543465"/>
              <a:gd name="connsiteX13" fmla="*/ 508959 w 603849"/>
              <a:gd name="connsiteY13" fmla="*/ 474453 h 543465"/>
              <a:gd name="connsiteX14" fmla="*/ 526212 w 603849"/>
              <a:gd name="connsiteY14" fmla="*/ 388189 h 543465"/>
              <a:gd name="connsiteX15" fmla="*/ 552091 w 603849"/>
              <a:gd name="connsiteY15" fmla="*/ 284672 h 543465"/>
              <a:gd name="connsiteX16" fmla="*/ 577970 w 603849"/>
              <a:gd name="connsiteY16" fmla="*/ 267419 h 543465"/>
              <a:gd name="connsiteX17" fmla="*/ 603849 w 603849"/>
              <a:gd name="connsiteY17" fmla="*/ 215661 h 543465"/>
              <a:gd name="connsiteX18" fmla="*/ 595223 w 603849"/>
              <a:gd name="connsiteY18" fmla="*/ 181155 h 543465"/>
              <a:gd name="connsiteX19" fmla="*/ 586596 w 603849"/>
              <a:gd name="connsiteY19" fmla="*/ 138023 h 543465"/>
              <a:gd name="connsiteX20" fmla="*/ 577970 w 603849"/>
              <a:gd name="connsiteY20" fmla="*/ 86265 h 543465"/>
              <a:gd name="connsiteX21" fmla="*/ 569344 w 603849"/>
              <a:gd name="connsiteY21" fmla="*/ 60385 h 543465"/>
              <a:gd name="connsiteX22" fmla="*/ 517585 w 603849"/>
              <a:gd name="connsiteY22" fmla="*/ 25880 h 543465"/>
              <a:gd name="connsiteX23" fmla="*/ 500332 w 603849"/>
              <a:gd name="connsiteY23" fmla="*/ 0 h 543465"/>
              <a:gd name="connsiteX24" fmla="*/ 258793 w 603849"/>
              <a:gd name="connsiteY24" fmla="*/ 17253 h 543465"/>
              <a:gd name="connsiteX25" fmla="*/ 232913 w 603849"/>
              <a:gd name="connsiteY25" fmla="*/ 34506 h 543465"/>
              <a:gd name="connsiteX26" fmla="*/ 198408 w 603849"/>
              <a:gd name="connsiteY26" fmla="*/ 86265 h 543465"/>
              <a:gd name="connsiteX27" fmla="*/ 112144 w 603849"/>
              <a:gd name="connsiteY27" fmla="*/ 103517 h 543465"/>
              <a:gd name="connsiteX28" fmla="*/ 86264 w 603849"/>
              <a:gd name="connsiteY28" fmla="*/ 120770 h 543465"/>
              <a:gd name="connsiteX29" fmla="*/ 25880 w 603849"/>
              <a:gd name="connsiteY29" fmla="*/ 138023 h 543465"/>
              <a:gd name="connsiteX30" fmla="*/ 0 w 603849"/>
              <a:gd name="connsiteY30" fmla="*/ 163902 h 54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3849" h="543465">
                <a:moveTo>
                  <a:pt x="0" y="163902"/>
                </a:moveTo>
                <a:lnTo>
                  <a:pt x="0" y="163902"/>
                </a:lnTo>
                <a:cubicBezTo>
                  <a:pt x="2876" y="209910"/>
                  <a:pt x="3801" y="256081"/>
                  <a:pt x="8627" y="301925"/>
                </a:cubicBezTo>
                <a:cubicBezTo>
                  <a:pt x="10502" y="319739"/>
                  <a:pt x="23644" y="340649"/>
                  <a:pt x="34506" y="353683"/>
                </a:cubicBezTo>
                <a:cubicBezTo>
                  <a:pt x="42316" y="363055"/>
                  <a:pt x="52446" y="370300"/>
                  <a:pt x="60385" y="379563"/>
                </a:cubicBezTo>
                <a:cubicBezTo>
                  <a:pt x="81617" y="404334"/>
                  <a:pt x="90892" y="419117"/>
                  <a:pt x="103517" y="448574"/>
                </a:cubicBezTo>
                <a:cubicBezTo>
                  <a:pt x="107099" y="456932"/>
                  <a:pt x="105714" y="468023"/>
                  <a:pt x="112144" y="474453"/>
                </a:cubicBezTo>
                <a:cubicBezTo>
                  <a:pt x="126806" y="489115"/>
                  <a:pt x="146649" y="497457"/>
                  <a:pt x="163902" y="508959"/>
                </a:cubicBezTo>
                <a:cubicBezTo>
                  <a:pt x="172528" y="514710"/>
                  <a:pt x="179723" y="523698"/>
                  <a:pt x="189781" y="526212"/>
                </a:cubicBezTo>
                <a:cubicBezTo>
                  <a:pt x="233109" y="537043"/>
                  <a:pt x="213040" y="531089"/>
                  <a:pt x="250166" y="543465"/>
                </a:cubicBezTo>
                <a:cubicBezTo>
                  <a:pt x="304800" y="540589"/>
                  <a:pt x="359520" y="539034"/>
                  <a:pt x="414068" y="534838"/>
                </a:cubicBezTo>
                <a:cubicBezTo>
                  <a:pt x="434341" y="533279"/>
                  <a:pt x="455575" y="533763"/>
                  <a:pt x="474453" y="526212"/>
                </a:cubicBezTo>
                <a:cubicBezTo>
                  <a:pt x="485780" y="521681"/>
                  <a:pt x="491706" y="508959"/>
                  <a:pt x="500332" y="500332"/>
                </a:cubicBezTo>
                <a:cubicBezTo>
                  <a:pt x="503208" y="491706"/>
                  <a:pt x="507176" y="483369"/>
                  <a:pt x="508959" y="474453"/>
                </a:cubicBezTo>
                <a:cubicBezTo>
                  <a:pt x="528784" y="375330"/>
                  <a:pt x="506722" y="446656"/>
                  <a:pt x="526212" y="388189"/>
                </a:cubicBezTo>
                <a:cubicBezTo>
                  <a:pt x="531008" y="345023"/>
                  <a:pt x="522375" y="314388"/>
                  <a:pt x="552091" y="284672"/>
                </a:cubicBezTo>
                <a:cubicBezTo>
                  <a:pt x="559422" y="277341"/>
                  <a:pt x="569344" y="273170"/>
                  <a:pt x="577970" y="267419"/>
                </a:cubicBezTo>
                <a:cubicBezTo>
                  <a:pt x="586694" y="254334"/>
                  <a:pt x="603849" y="233519"/>
                  <a:pt x="603849" y="215661"/>
                </a:cubicBezTo>
                <a:cubicBezTo>
                  <a:pt x="603849" y="203805"/>
                  <a:pt x="597795" y="192729"/>
                  <a:pt x="595223" y="181155"/>
                </a:cubicBezTo>
                <a:cubicBezTo>
                  <a:pt x="592042" y="166842"/>
                  <a:pt x="589219" y="152449"/>
                  <a:pt x="586596" y="138023"/>
                </a:cubicBezTo>
                <a:cubicBezTo>
                  <a:pt x="583467" y="120815"/>
                  <a:pt x="581764" y="103339"/>
                  <a:pt x="577970" y="86265"/>
                </a:cubicBezTo>
                <a:cubicBezTo>
                  <a:pt x="575997" y="77388"/>
                  <a:pt x="575774" y="66815"/>
                  <a:pt x="569344" y="60385"/>
                </a:cubicBezTo>
                <a:cubicBezTo>
                  <a:pt x="554682" y="45723"/>
                  <a:pt x="517585" y="25880"/>
                  <a:pt x="517585" y="25880"/>
                </a:cubicBezTo>
                <a:cubicBezTo>
                  <a:pt x="511834" y="17253"/>
                  <a:pt x="510672" y="766"/>
                  <a:pt x="500332" y="0"/>
                </a:cubicBezTo>
                <a:lnTo>
                  <a:pt x="258793" y="17253"/>
                </a:lnTo>
                <a:cubicBezTo>
                  <a:pt x="250166" y="23004"/>
                  <a:pt x="239740" y="26703"/>
                  <a:pt x="232913" y="34506"/>
                </a:cubicBezTo>
                <a:cubicBezTo>
                  <a:pt x="219259" y="50111"/>
                  <a:pt x="218079" y="79708"/>
                  <a:pt x="198408" y="86265"/>
                </a:cubicBezTo>
                <a:cubicBezTo>
                  <a:pt x="153240" y="101321"/>
                  <a:pt x="181531" y="93605"/>
                  <a:pt x="112144" y="103517"/>
                </a:cubicBezTo>
                <a:cubicBezTo>
                  <a:pt x="103517" y="109268"/>
                  <a:pt x="95537" y="116133"/>
                  <a:pt x="86264" y="120770"/>
                </a:cubicBezTo>
                <a:cubicBezTo>
                  <a:pt x="73885" y="126960"/>
                  <a:pt x="36941" y="135258"/>
                  <a:pt x="25880" y="138023"/>
                </a:cubicBezTo>
                <a:lnTo>
                  <a:pt x="0" y="163902"/>
                </a:ln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rostoročno 7"/>
          <p:cNvSpPr/>
          <p:nvPr/>
        </p:nvSpPr>
        <p:spPr>
          <a:xfrm>
            <a:off x="1148557" y="4527579"/>
            <a:ext cx="373977" cy="284672"/>
          </a:xfrm>
          <a:custGeom>
            <a:avLst/>
            <a:gdLst>
              <a:gd name="connsiteX0" fmla="*/ 46173 w 373977"/>
              <a:gd name="connsiteY0" fmla="*/ 129397 h 284672"/>
              <a:gd name="connsiteX1" fmla="*/ 46173 w 373977"/>
              <a:gd name="connsiteY1" fmla="*/ 129397 h 284672"/>
              <a:gd name="connsiteX2" fmla="*/ 97931 w 373977"/>
              <a:gd name="connsiteY2" fmla="*/ 189781 h 284672"/>
              <a:gd name="connsiteX3" fmla="*/ 123811 w 373977"/>
              <a:gd name="connsiteY3" fmla="*/ 215661 h 284672"/>
              <a:gd name="connsiteX4" fmla="*/ 158316 w 373977"/>
              <a:gd name="connsiteY4" fmla="*/ 267419 h 284672"/>
              <a:gd name="connsiteX5" fmla="*/ 210075 w 373977"/>
              <a:gd name="connsiteY5" fmla="*/ 284672 h 284672"/>
              <a:gd name="connsiteX6" fmla="*/ 330845 w 373977"/>
              <a:gd name="connsiteY6" fmla="*/ 276046 h 284672"/>
              <a:gd name="connsiteX7" fmla="*/ 356724 w 373977"/>
              <a:gd name="connsiteY7" fmla="*/ 250166 h 284672"/>
              <a:gd name="connsiteX8" fmla="*/ 373977 w 373977"/>
              <a:gd name="connsiteY8" fmla="*/ 198408 h 284672"/>
              <a:gd name="connsiteX9" fmla="*/ 365350 w 373977"/>
              <a:gd name="connsiteY9" fmla="*/ 163902 h 284672"/>
              <a:gd name="connsiteX10" fmla="*/ 348097 w 373977"/>
              <a:gd name="connsiteY10" fmla="*/ 138023 h 284672"/>
              <a:gd name="connsiteX11" fmla="*/ 322218 w 373977"/>
              <a:gd name="connsiteY11" fmla="*/ 0 h 284672"/>
              <a:gd name="connsiteX12" fmla="*/ 261833 w 373977"/>
              <a:gd name="connsiteY12" fmla="*/ 8627 h 284672"/>
              <a:gd name="connsiteX13" fmla="*/ 210075 w 373977"/>
              <a:gd name="connsiteY13" fmla="*/ 34506 h 284672"/>
              <a:gd name="connsiteX14" fmla="*/ 11667 w 373977"/>
              <a:gd name="connsiteY14" fmla="*/ 43132 h 284672"/>
              <a:gd name="connsiteX15" fmla="*/ 11667 w 373977"/>
              <a:gd name="connsiteY15" fmla="*/ 129397 h 284672"/>
              <a:gd name="connsiteX16" fmla="*/ 46173 w 373977"/>
              <a:gd name="connsiteY16" fmla="*/ 129397 h 28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3977" h="284672">
                <a:moveTo>
                  <a:pt x="46173" y="129397"/>
                </a:moveTo>
                <a:lnTo>
                  <a:pt x="46173" y="129397"/>
                </a:lnTo>
                <a:cubicBezTo>
                  <a:pt x="63426" y="149525"/>
                  <a:pt x="80197" y="170076"/>
                  <a:pt x="97931" y="189781"/>
                </a:cubicBezTo>
                <a:cubicBezTo>
                  <a:pt x="106092" y="198849"/>
                  <a:pt x="116321" y="206031"/>
                  <a:pt x="123811" y="215661"/>
                </a:cubicBezTo>
                <a:cubicBezTo>
                  <a:pt x="136541" y="232028"/>
                  <a:pt x="138645" y="260862"/>
                  <a:pt x="158316" y="267419"/>
                </a:cubicBezTo>
                <a:lnTo>
                  <a:pt x="210075" y="284672"/>
                </a:lnTo>
                <a:cubicBezTo>
                  <a:pt x="250332" y="281797"/>
                  <a:pt x="291559" y="285290"/>
                  <a:pt x="330845" y="276046"/>
                </a:cubicBezTo>
                <a:cubicBezTo>
                  <a:pt x="342720" y="273252"/>
                  <a:pt x="350799" y="260830"/>
                  <a:pt x="356724" y="250166"/>
                </a:cubicBezTo>
                <a:cubicBezTo>
                  <a:pt x="365556" y="234269"/>
                  <a:pt x="373977" y="198408"/>
                  <a:pt x="373977" y="198408"/>
                </a:cubicBezTo>
                <a:cubicBezTo>
                  <a:pt x="371101" y="186906"/>
                  <a:pt x="370020" y="174799"/>
                  <a:pt x="365350" y="163902"/>
                </a:cubicBezTo>
                <a:cubicBezTo>
                  <a:pt x="361266" y="154373"/>
                  <a:pt x="350008" y="148213"/>
                  <a:pt x="348097" y="138023"/>
                </a:cubicBezTo>
                <a:cubicBezTo>
                  <a:pt x="319832" y="-12723"/>
                  <a:pt x="365478" y="64892"/>
                  <a:pt x="322218" y="0"/>
                </a:cubicBezTo>
                <a:cubicBezTo>
                  <a:pt x="302090" y="2876"/>
                  <a:pt x="281308" y="2784"/>
                  <a:pt x="261833" y="8627"/>
                </a:cubicBezTo>
                <a:cubicBezTo>
                  <a:pt x="220220" y="21111"/>
                  <a:pt x="252953" y="31208"/>
                  <a:pt x="210075" y="34506"/>
                </a:cubicBezTo>
                <a:cubicBezTo>
                  <a:pt x="144071" y="39583"/>
                  <a:pt x="77803" y="40257"/>
                  <a:pt x="11667" y="43132"/>
                </a:cubicBezTo>
                <a:cubicBezTo>
                  <a:pt x="1045" y="75001"/>
                  <a:pt x="-8157" y="89749"/>
                  <a:pt x="11667" y="129397"/>
                </a:cubicBezTo>
                <a:cubicBezTo>
                  <a:pt x="16889" y="139841"/>
                  <a:pt x="40422" y="129397"/>
                  <a:pt x="46173" y="129397"/>
                </a:cubicBez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rostoročno 8"/>
          <p:cNvSpPr/>
          <p:nvPr/>
        </p:nvSpPr>
        <p:spPr>
          <a:xfrm>
            <a:off x="1988288" y="5150246"/>
            <a:ext cx="294647" cy="301924"/>
          </a:xfrm>
          <a:custGeom>
            <a:avLst/>
            <a:gdLst>
              <a:gd name="connsiteX0" fmla="*/ 35854 w 294647"/>
              <a:gd name="connsiteY0" fmla="*/ 25879 h 301924"/>
              <a:gd name="connsiteX1" fmla="*/ 35854 w 294647"/>
              <a:gd name="connsiteY1" fmla="*/ 25879 h 301924"/>
              <a:gd name="connsiteX2" fmla="*/ 1349 w 294647"/>
              <a:gd name="connsiteY2" fmla="*/ 94890 h 301924"/>
              <a:gd name="connsiteX3" fmla="*/ 18602 w 294647"/>
              <a:gd name="connsiteY3" fmla="*/ 207034 h 301924"/>
              <a:gd name="connsiteX4" fmla="*/ 27228 w 294647"/>
              <a:gd name="connsiteY4" fmla="*/ 250166 h 301924"/>
              <a:gd name="connsiteX5" fmla="*/ 35854 w 294647"/>
              <a:gd name="connsiteY5" fmla="*/ 276045 h 301924"/>
              <a:gd name="connsiteX6" fmla="*/ 87613 w 294647"/>
              <a:gd name="connsiteY6" fmla="*/ 301924 h 301924"/>
              <a:gd name="connsiteX7" fmla="*/ 234262 w 294647"/>
              <a:gd name="connsiteY7" fmla="*/ 293298 h 301924"/>
              <a:gd name="connsiteX8" fmla="*/ 260141 w 294647"/>
              <a:gd name="connsiteY8" fmla="*/ 284671 h 301924"/>
              <a:gd name="connsiteX9" fmla="*/ 277394 w 294647"/>
              <a:gd name="connsiteY9" fmla="*/ 232913 h 301924"/>
              <a:gd name="connsiteX10" fmla="*/ 294647 w 294647"/>
              <a:gd name="connsiteY10" fmla="*/ 207034 h 301924"/>
              <a:gd name="connsiteX11" fmla="*/ 286020 w 294647"/>
              <a:gd name="connsiteY11" fmla="*/ 86264 h 301924"/>
              <a:gd name="connsiteX12" fmla="*/ 277394 w 294647"/>
              <a:gd name="connsiteY12" fmla="*/ 60385 h 301924"/>
              <a:gd name="connsiteX13" fmla="*/ 173877 w 294647"/>
              <a:gd name="connsiteY13" fmla="*/ 17253 h 301924"/>
              <a:gd name="connsiteX14" fmla="*/ 130745 w 294647"/>
              <a:gd name="connsiteY14" fmla="*/ 8626 h 301924"/>
              <a:gd name="connsiteX15" fmla="*/ 104866 w 294647"/>
              <a:gd name="connsiteY15" fmla="*/ 0 h 301924"/>
              <a:gd name="connsiteX16" fmla="*/ 35854 w 294647"/>
              <a:gd name="connsiteY16" fmla="*/ 25879 h 30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4647" h="301924">
                <a:moveTo>
                  <a:pt x="35854" y="25879"/>
                </a:moveTo>
                <a:lnTo>
                  <a:pt x="35854" y="25879"/>
                </a:lnTo>
                <a:cubicBezTo>
                  <a:pt x="24352" y="48883"/>
                  <a:pt x="5819" y="69563"/>
                  <a:pt x="1349" y="94890"/>
                </a:cubicBezTo>
                <a:cubicBezTo>
                  <a:pt x="-4664" y="128962"/>
                  <a:pt x="10921" y="172469"/>
                  <a:pt x="18602" y="207034"/>
                </a:cubicBezTo>
                <a:cubicBezTo>
                  <a:pt x="21783" y="221347"/>
                  <a:pt x="23672" y="235942"/>
                  <a:pt x="27228" y="250166"/>
                </a:cubicBezTo>
                <a:cubicBezTo>
                  <a:pt x="29433" y="258987"/>
                  <a:pt x="30174" y="268945"/>
                  <a:pt x="35854" y="276045"/>
                </a:cubicBezTo>
                <a:cubicBezTo>
                  <a:pt x="48016" y="291247"/>
                  <a:pt x="70564" y="296241"/>
                  <a:pt x="87613" y="301924"/>
                </a:cubicBezTo>
                <a:cubicBezTo>
                  <a:pt x="136496" y="299049"/>
                  <a:pt x="185538" y="298171"/>
                  <a:pt x="234262" y="293298"/>
                </a:cubicBezTo>
                <a:cubicBezTo>
                  <a:pt x="243310" y="292393"/>
                  <a:pt x="254856" y="292070"/>
                  <a:pt x="260141" y="284671"/>
                </a:cubicBezTo>
                <a:cubicBezTo>
                  <a:pt x="270711" y="269872"/>
                  <a:pt x="267306" y="248045"/>
                  <a:pt x="277394" y="232913"/>
                </a:cubicBezTo>
                <a:lnTo>
                  <a:pt x="294647" y="207034"/>
                </a:lnTo>
                <a:cubicBezTo>
                  <a:pt x="291771" y="166777"/>
                  <a:pt x="290736" y="126347"/>
                  <a:pt x="286020" y="86264"/>
                </a:cubicBezTo>
                <a:cubicBezTo>
                  <a:pt x="284958" y="77233"/>
                  <a:pt x="283824" y="66815"/>
                  <a:pt x="277394" y="60385"/>
                </a:cubicBezTo>
                <a:cubicBezTo>
                  <a:pt x="236512" y="19503"/>
                  <a:pt x="224638" y="26482"/>
                  <a:pt x="173877" y="17253"/>
                </a:cubicBezTo>
                <a:cubicBezTo>
                  <a:pt x="159451" y="14630"/>
                  <a:pt x="144969" y="12182"/>
                  <a:pt x="130745" y="8626"/>
                </a:cubicBezTo>
                <a:cubicBezTo>
                  <a:pt x="121924" y="6421"/>
                  <a:pt x="113492" y="2875"/>
                  <a:pt x="104866" y="0"/>
                </a:cubicBezTo>
                <a:cubicBezTo>
                  <a:pt x="57746" y="9424"/>
                  <a:pt x="47356" y="21566"/>
                  <a:pt x="35854" y="25879"/>
                </a:cubicBez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rostoročno 10"/>
          <p:cNvSpPr/>
          <p:nvPr/>
        </p:nvSpPr>
        <p:spPr>
          <a:xfrm>
            <a:off x="2307114" y="4621186"/>
            <a:ext cx="438671" cy="396815"/>
          </a:xfrm>
          <a:custGeom>
            <a:avLst/>
            <a:gdLst>
              <a:gd name="connsiteX0" fmla="*/ 7350 w 438671"/>
              <a:gd name="connsiteY0" fmla="*/ 224287 h 396815"/>
              <a:gd name="connsiteX1" fmla="*/ 41856 w 438671"/>
              <a:gd name="connsiteY1" fmla="*/ 267419 h 396815"/>
              <a:gd name="connsiteX2" fmla="*/ 50483 w 438671"/>
              <a:gd name="connsiteY2" fmla="*/ 353683 h 396815"/>
              <a:gd name="connsiteX3" fmla="*/ 59109 w 438671"/>
              <a:gd name="connsiteY3" fmla="*/ 379563 h 396815"/>
              <a:gd name="connsiteX4" fmla="*/ 119494 w 438671"/>
              <a:gd name="connsiteY4" fmla="*/ 396815 h 396815"/>
              <a:gd name="connsiteX5" fmla="*/ 248890 w 438671"/>
              <a:gd name="connsiteY5" fmla="*/ 388189 h 396815"/>
              <a:gd name="connsiteX6" fmla="*/ 300649 w 438671"/>
              <a:gd name="connsiteY6" fmla="*/ 370936 h 396815"/>
              <a:gd name="connsiteX7" fmla="*/ 326528 w 438671"/>
              <a:gd name="connsiteY7" fmla="*/ 362310 h 396815"/>
              <a:gd name="connsiteX8" fmla="*/ 361033 w 438671"/>
              <a:gd name="connsiteY8" fmla="*/ 310551 h 396815"/>
              <a:gd name="connsiteX9" fmla="*/ 369660 w 438671"/>
              <a:gd name="connsiteY9" fmla="*/ 284672 h 396815"/>
              <a:gd name="connsiteX10" fmla="*/ 395539 w 438671"/>
              <a:gd name="connsiteY10" fmla="*/ 276046 h 396815"/>
              <a:gd name="connsiteX11" fmla="*/ 438671 w 438671"/>
              <a:gd name="connsiteY11" fmla="*/ 198408 h 396815"/>
              <a:gd name="connsiteX12" fmla="*/ 430045 w 438671"/>
              <a:gd name="connsiteY12" fmla="*/ 43132 h 396815"/>
              <a:gd name="connsiteX13" fmla="*/ 404166 w 438671"/>
              <a:gd name="connsiteY13" fmla="*/ 25880 h 396815"/>
              <a:gd name="connsiteX14" fmla="*/ 343781 w 438671"/>
              <a:gd name="connsiteY14" fmla="*/ 0 h 396815"/>
              <a:gd name="connsiteX15" fmla="*/ 119494 w 438671"/>
              <a:gd name="connsiteY15" fmla="*/ 8627 h 396815"/>
              <a:gd name="connsiteX16" fmla="*/ 93615 w 438671"/>
              <a:gd name="connsiteY16" fmla="*/ 17253 h 396815"/>
              <a:gd name="connsiteX17" fmla="*/ 76362 w 438671"/>
              <a:gd name="connsiteY17" fmla="*/ 69012 h 396815"/>
              <a:gd name="connsiteX18" fmla="*/ 67735 w 438671"/>
              <a:gd name="connsiteY18" fmla="*/ 94891 h 396815"/>
              <a:gd name="connsiteX19" fmla="*/ 41856 w 438671"/>
              <a:gd name="connsiteY19" fmla="*/ 103517 h 396815"/>
              <a:gd name="connsiteX20" fmla="*/ 7350 w 438671"/>
              <a:gd name="connsiteY20" fmla="*/ 146649 h 396815"/>
              <a:gd name="connsiteX21" fmla="*/ 7350 w 438671"/>
              <a:gd name="connsiteY21" fmla="*/ 224287 h 3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8671" h="396815">
                <a:moveTo>
                  <a:pt x="7350" y="224287"/>
                </a:moveTo>
                <a:cubicBezTo>
                  <a:pt x="13101" y="244415"/>
                  <a:pt x="36033" y="249952"/>
                  <a:pt x="41856" y="267419"/>
                </a:cubicBezTo>
                <a:cubicBezTo>
                  <a:pt x="50995" y="294834"/>
                  <a:pt x="46089" y="325121"/>
                  <a:pt x="50483" y="353683"/>
                </a:cubicBezTo>
                <a:cubicBezTo>
                  <a:pt x="51866" y="362670"/>
                  <a:pt x="52679" y="373133"/>
                  <a:pt x="59109" y="379563"/>
                </a:cubicBezTo>
                <a:cubicBezTo>
                  <a:pt x="63234" y="383688"/>
                  <a:pt x="119196" y="396741"/>
                  <a:pt x="119494" y="396815"/>
                </a:cubicBezTo>
                <a:cubicBezTo>
                  <a:pt x="162626" y="393940"/>
                  <a:pt x="206097" y="394302"/>
                  <a:pt x="248890" y="388189"/>
                </a:cubicBezTo>
                <a:cubicBezTo>
                  <a:pt x="266893" y="385617"/>
                  <a:pt x="283396" y="376687"/>
                  <a:pt x="300649" y="370936"/>
                </a:cubicBezTo>
                <a:lnTo>
                  <a:pt x="326528" y="362310"/>
                </a:lnTo>
                <a:cubicBezTo>
                  <a:pt x="338030" y="345057"/>
                  <a:pt x="354475" y="330222"/>
                  <a:pt x="361033" y="310551"/>
                </a:cubicBezTo>
                <a:cubicBezTo>
                  <a:pt x="363909" y="301925"/>
                  <a:pt x="363230" y="291102"/>
                  <a:pt x="369660" y="284672"/>
                </a:cubicBezTo>
                <a:cubicBezTo>
                  <a:pt x="376090" y="278242"/>
                  <a:pt x="386913" y="278921"/>
                  <a:pt x="395539" y="276046"/>
                </a:cubicBezTo>
                <a:cubicBezTo>
                  <a:pt x="435089" y="216721"/>
                  <a:pt x="423488" y="243959"/>
                  <a:pt x="438671" y="198408"/>
                </a:cubicBezTo>
                <a:cubicBezTo>
                  <a:pt x="435796" y="146649"/>
                  <a:pt x="440211" y="93964"/>
                  <a:pt x="430045" y="43132"/>
                </a:cubicBezTo>
                <a:cubicBezTo>
                  <a:pt x="428012" y="32966"/>
                  <a:pt x="413168" y="31024"/>
                  <a:pt x="404166" y="25880"/>
                </a:cubicBezTo>
                <a:cubicBezTo>
                  <a:pt x="374319" y="8825"/>
                  <a:pt x="372815" y="9679"/>
                  <a:pt x="343781" y="0"/>
                </a:cubicBezTo>
                <a:cubicBezTo>
                  <a:pt x="269019" y="2876"/>
                  <a:pt x="194134" y="3479"/>
                  <a:pt x="119494" y="8627"/>
                </a:cubicBezTo>
                <a:cubicBezTo>
                  <a:pt x="110423" y="9253"/>
                  <a:pt x="98900" y="9854"/>
                  <a:pt x="93615" y="17253"/>
                </a:cubicBezTo>
                <a:cubicBezTo>
                  <a:pt x="83044" y="32052"/>
                  <a:pt x="82113" y="51759"/>
                  <a:pt x="76362" y="69012"/>
                </a:cubicBezTo>
                <a:cubicBezTo>
                  <a:pt x="73486" y="77638"/>
                  <a:pt x="76361" y="92016"/>
                  <a:pt x="67735" y="94891"/>
                </a:cubicBezTo>
                <a:lnTo>
                  <a:pt x="41856" y="103517"/>
                </a:lnTo>
                <a:cubicBezTo>
                  <a:pt x="20174" y="168567"/>
                  <a:pt x="51944" y="90907"/>
                  <a:pt x="7350" y="146649"/>
                </a:cubicBezTo>
                <a:cubicBezTo>
                  <a:pt x="-5822" y="163114"/>
                  <a:pt x="1599" y="204159"/>
                  <a:pt x="7350" y="224287"/>
                </a:cubicBez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rostoročno 12"/>
          <p:cNvSpPr/>
          <p:nvPr/>
        </p:nvSpPr>
        <p:spPr>
          <a:xfrm>
            <a:off x="2070345" y="5472109"/>
            <a:ext cx="350584" cy="241540"/>
          </a:xfrm>
          <a:custGeom>
            <a:avLst/>
            <a:gdLst>
              <a:gd name="connsiteX0" fmla="*/ 5220 w 350584"/>
              <a:gd name="connsiteY0" fmla="*/ 172529 h 241540"/>
              <a:gd name="connsiteX1" fmla="*/ 5220 w 350584"/>
              <a:gd name="connsiteY1" fmla="*/ 172529 h 241540"/>
              <a:gd name="connsiteX2" fmla="*/ 39726 w 350584"/>
              <a:gd name="connsiteY2" fmla="*/ 8627 h 241540"/>
              <a:gd name="connsiteX3" fmla="*/ 65605 w 350584"/>
              <a:gd name="connsiteY3" fmla="*/ 0 h 241540"/>
              <a:gd name="connsiteX4" fmla="*/ 203628 w 350584"/>
              <a:gd name="connsiteY4" fmla="*/ 8627 h 241540"/>
              <a:gd name="connsiteX5" fmla="*/ 255386 w 350584"/>
              <a:gd name="connsiteY5" fmla="*/ 60385 h 241540"/>
              <a:gd name="connsiteX6" fmla="*/ 307145 w 350584"/>
              <a:gd name="connsiteY6" fmla="*/ 112144 h 241540"/>
              <a:gd name="connsiteX7" fmla="*/ 324398 w 350584"/>
              <a:gd name="connsiteY7" fmla="*/ 138023 h 241540"/>
              <a:gd name="connsiteX8" fmla="*/ 333024 w 350584"/>
              <a:gd name="connsiteY8" fmla="*/ 163902 h 241540"/>
              <a:gd name="connsiteX9" fmla="*/ 350277 w 350584"/>
              <a:gd name="connsiteY9" fmla="*/ 189781 h 241540"/>
              <a:gd name="connsiteX10" fmla="*/ 341651 w 350584"/>
              <a:gd name="connsiteY10" fmla="*/ 241540 h 241540"/>
              <a:gd name="connsiteX11" fmla="*/ 100111 w 350584"/>
              <a:gd name="connsiteY11" fmla="*/ 232913 h 241540"/>
              <a:gd name="connsiteX12" fmla="*/ 74232 w 350584"/>
              <a:gd name="connsiteY12" fmla="*/ 224287 h 241540"/>
              <a:gd name="connsiteX13" fmla="*/ 22473 w 350584"/>
              <a:gd name="connsiteY13" fmla="*/ 215661 h 241540"/>
              <a:gd name="connsiteX14" fmla="*/ 5220 w 350584"/>
              <a:gd name="connsiteY14" fmla="*/ 172529 h 24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584" h="241540">
                <a:moveTo>
                  <a:pt x="5220" y="172529"/>
                </a:moveTo>
                <a:lnTo>
                  <a:pt x="5220" y="172529"/>
                </a:lnTo>
                <a:cubicBezTo>
                  <a:pt x="11277" y="69562"/>
                  <a:pt x="-26223" y="41603"/>
                  <a:pt x="39726" y="8627"/>
                </a:cubicBezTo>
                <a:cubicBezTo>
                  <a:pt x="47859" y="4560"/>
                  <a:pt x="56979" y="2876"/>
                  <a:pt x="65605" y="0"/>
                </a:cubicBezTo>
                <a:lnTo>
                  <a:pt x="203628" y="8627"/>
                </a:lnTo>
                <a:cubicBezTo>
                  <a:pt x="226878" y="16025"/>
                  <a:pt x="238133" y="43132"/>
                  <a:pt x="255386" y="60385"/>
                </a:cubicBezTo>
                <a:lnTo>
                  <a:pt x="307145" y="112144"/>
                </a:lnTo>
                <a:lnTo>
                  <a:pt x="324398" y="138023"/>
                </a:lnTo>
                <a:cubicBezTo>
                  <a:pt x="327273" y="146649"/>
                  <a:pt x="328958" y="155769"/>
                  <a:pt x="333024" y="163902"/>
                </a:cubicBezTo>
                <a:cubicBezTo>
                  <a:pt x="337661" y="173175"/>
                  <a:pt x="349132" y="179477"/>
                  <a:pt x="350277" y="189781"/>
                </a:cubicBezTo>
                <a:cubicBezTo>
                  <a:pt x="352209" y="207165"/>
                  <a:pt x="344526" y="224287"/>
                  <a:pt x="341651" y="241540"/>
                </a:cubicBezTo>
                <a:cubicBezTo>
                  <a:pt x="261138" y="238664"/>
                  <a:pt x="180509" y="238100"/>
                  <a:pt x="100111" y="232913"/>
                </a:cubicBezTo>
                <a:cubicBezTo>
                  <a:pt x="91037" y="232328"/>
                  <a:pt x="83108" y="226259"/>
                  <a:pt x="74232" y="224287"/>
                </a:cubicBezTo>
                <a:cubicBezTo>
                  <a:pt x="57158" y="220493"/>
                  <a:pt x="39726" y="218536"/>
                  <a:pt x="22473" y="215661"/>
                </a:cubicBezTo>
                <a:cubicBezTo>
                  <a:pt x="-1160" y="180211"/>
                  <a:pt x="8096" y="179718"/>
                  <a:pt x="5220" y="172529"/>
                </a:cubicBez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ravokotnik 13"/>
          <p:cNvSpPr/>
          <p:nvPr/>
        </p:nvSpPr>
        <p:spPr>
          <a:xfrm>
            <a:off x="3598151" y="4509120"/>
            <a:ext cx="2304256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animal_pattern-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1811" y="692696"/>
            <a:ext cx="609600" cy="609600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8" y="2297013"/>
            <a:ext cx="2457450" cy="1123950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79" y="2297013"/>
            <a:ext cx="2457450" cy="1123950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333" y="2297013"/>
            <a:ext cx="2457450" cy="1123950"/>
          </a:xfrm>
          <a:prstGeom prst="rect">
            <a:avLst/>
          </a:prstGeom>
        </p:spPr>
      </p:pic>
      <p:cxnSp>
        <p:nvCxnSpPr>
          <p:cNvPr id="28" name="Raven povezovalnik 27"/>
          <p:cNvCxnSpPr/>
          <p:nvPr/>
        </p:nvCxnSpPr>
        <p:spPr>
          <a:xfrm>
            <a:off x="4399472" y="584870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ročno 31"/>
          <p:cNvSpPr/>
          <p:nvPr/>
        </p:nvSpPr>
        <p:spPr>
          <a:xfrm>
            <a:off x="5492010" y="4594439"/>
            <a:ext cx="274887" cy="1258468"/>
          </a:xfrm>
          <a:custGeom>
            <a:avLst/>
            <a:gdLst>
              <a:gd name="connsiteX0" fmla="*/ 179514 w 274887"/>
              <a:gd name="connsiteY0" fmla="*/ 173905 h 1258468"/>
              <a:gd name="connsiteX1" fmla="*/ 179514 w 274887"/>
              <a:gd name="connsiteY1" fmla="*/ 173905 h 1258468"/>
              <a:gd name="connsiteX2" fmla="*/ 185124 w 274887"/>
              <a:gd name="connsiteY2" fmla="*/ 241222 h 1258468"/>
              <a:gd name="connsiteX3" fmla="*/ 196343 w 274887"/>
              <a:gd name="connsiteY3" fmla="*/ 415127 h 1258468"/>
              <a:gd name="connsiteX4" fmla="*/ 201953 w 274887"/>
              <a:gd name="connsiteY4" fmla="*/ 443176 h 1258468"/>
              <a:gd name="connsiteX5" fmla="*/ 196343 w 274887"/>
              <a:gd name="connsiteY5" fmla="*/ 488054 h 1258468"/>
              <a:gd name="connsiteX6" fmla="*/ 168294 w 274887"/>
              <a:gd name="connsiteY6" fmla="*/ 516103 h 1258468"/>
              <a:gd name="connsiteX7" fmla="*/ 134635 w 274887"/>
              <a:gd name="connsiteY7" fmla="*/ 538543 h 1258468"/>
              <a:gd name="connsiteX8" fmla="*/ 129026 w 274887"/>
              <a:gd name="connsiteY8" fmla="*/ 555372 h 1258468"/>
              <a:gd name="connsiteX9" fmla="*/ 106586 w 274887"/>
              <a:gd name="connsiteY9" fmla="*/ 572201 h 1258468"/>
              <a:gd name="connsiteX10" fmla="*/ 95367 w 274887"/>
              <a:gd name="connsiteY10" fmla="*/ 589031 h 1258468"/>
              <a:gd name="connsiteX11" fmla="*/ 89757 w 274887"/>
              <a:gd name="connsiteY11" fmla="*/ 611470 h 1258468"/>
              <a:gd name="connsiteX12" fmla="*/ 78537 w 274887"/>
              <a:gd name="connsiteY12" fmla="*/ 925620 h 1258468"/>
              <a:gd name="connsiteX13" fmla="*/ 72927 w 274887"/>
              <a:gd name="connsiteY13" fmla="*/ 942449 h 1258468"/>
              <a:gd name="connsiteX14" fmla="*/ 56098 w 274887"/>
              <a:gd name="connsiteY14" fmla="*/ 998548 h 1258468"/>
              <a:gd name="connsiteX15" fmla="*/ 50488 w 274887"/>
              <a:gd name="connsiteY15" fmla="*/ 1015377 h 1258468"/>
              <a:gd name="connsiteX16" fmla="*/ 44878 w 274887"/>
              <a:gd name="connsiteY16" fmla="*/ 1032206 h 1258468"/>
              <a:gd name="connsiteX17" fmla="*/ 22439 w 274887"/>
              <a:gd name="connsiteY17" fmla="*/ 1065865 h 1258468"/>
              <a:gd name="connsiteX18" fmla="*/ 16829 w 274887"/>
              <a:gd name="connsiteY18" fmla="*/ 1082695 h 1258468"/>
              <a:gd name="connsiteX19" fmla="*/ 5610 w 274887"/>
              <a:gd name="connsiteY19" fmla="*/ 1127573 h 1258468"/>
              <a:gd name="connsiteX20" fmla="*/ 0 w 274887"/>
              <a:gd name="connsiteY20" fmla="*/ 1144403 h 1258468"/>
              <a:gd name="connsiteX21" fmla="*/ 5610 w 274887"/>
              <a:gd name="connsiteY21" fmla="*/ 1256599 h 1258468"/>
              <a:gd name="connsiteX22" fmla="*/ 22439 w 274887"/>
              <a:gd name="connsiteY22" fmla="*/ 1239770 h 1258468"/>
              <a:gd name="connsiteX23" fmla="*/ 61708 w 274887"/>
              <a:gd name="connsiteY23" fmla="*/ 1189281 h 1258468"/>
              <a:gd name="connsiteX24" fmla="*/ 67318 w 274887"/>
              <a:gd name="connsiteY24" fmla="*/ 1172452 h 1258468"/>
              <a:gd name="connsiteX25" fmla="*/ 89757 w 274887"/>
              <a:gd name="connsiteY25" fmla="*/ 1138793 h 1258468"/>
              <a:gd name="connsiteX26" fmla="*/ 100977 w 274887"/>
              <a:gd name="connsiteY26" fmla="*/ 1105134 h 1258468"/>
              <a:gd name="connsiteX27" fmla="*/ 106586 w 274887"/>
              <a:gd name="connsiteY27" fmla="*/ 1088305 h 1258468"/>
              <a:gd name="connsiteX28" fmla="*/ 112196 w 274887"/>
              <a:gd name="connsiteY28" fmla="*/ 1060255 h 1258468"/>
              <a:gd name="connsiteX29" fmla="*/ 117806 w 274887"/>
              <a:gd name="connsiteY29" fmla="*/ 1020987 h 1258468"/>
              <a:gd name="connsiteX30" fmla="*/ 123416 w 274887"/>
              <a:gd name="connsiteY30" fmla="*/ 970498 h 1258468"/>
              <a:gd name="connsiteX31" fmla="*/ 129026 w 274887"/>
              <a:gd name="connsiteY31" fmla="*/ 953669 h 1258468"/>
              <a:gd name="connsiteX32" fmla="*/ 134635 w 274887"/>
              <a:gd name="connsiteY32" fmla="*/ 914400 h 1258468"/>
              <a:gd name="connsiteX33" fmla="*/ 157075 w 274887"/>
              <a:gd name="connsiteY33" fmla="*/ 891961 h 1258468"/>
              <a:gd name="connsiteX34" fmla="*/ 179514 w 274887"/>
              <a:gd name="connsiteY34" fmla="*/ 858302 h 1258468"/>
              <a:gd name="connsiteX35" fmla="*/ 201953 w 274887"/>
              <a:gd name="connsiteY35" fmla="*/ 819033 h 1258468"/>
              <a:gd name="connsiteX36" fmla="*/ 213173 w 274887"/>
              <a:gd name="connsiteY36" fmla="*/ 785374 h 1258468"/>
              <a:gd name="connsiteX37" fmla="*/ 218783 w 274887"/>
              <a:gd name="connsiteY37" fmla="*/ 768545 h 1258468"/>
              <a:gd name="connsiteX38" fmla="*/ 230002 w 274887"/>
              <a:gd name="connsiteY38" fmla="*/ 729276 h 1258468"/>
              <a:gd name="connsiteX39" fmla="*/ 235612 w 274887"/>
              <a:gd name="connsiteY39" fmla="*/ 661959 h 1258468"/>
              <a:gd name="connsiteX40" fmla="*/ 246832 w 274887"/>
              <a:gd name="connsiteY40" fmla="*/ 622690 h 1258468"/>
              <a:gd name="connsiteX41" fmla="*/ 258051 w 274887"/>
              <a:gd name="connsiteY41" fmla="*/ 560982 h 1258468"/>
              <a:gd name="connsiteX42" fmla="*/ 269271 w 274887"/>
              <a:gd name="connsiteY42" fmla="*/ 504884 h 1258468"/>
              <a:gd name="connsiteX43" fmla="*/ 269271 w 274887"/>
              <a:gd name="connsiteY43" fmla="*/ 297321 h 1258468"/>
              <a:gd name="connsiteX44" fmla="*/ 263661 w 274887"/>
              <a:gd name="connsiteY44" fmla="*/ 235613 h 1258468"/>
              <a:gd name="connsiteX45" fmla="*/ 252442 w 274887"/>
              <a:gd name="connsiteY45" fmla="*/ 145855 h 1258468"/>
              <a:gd name="connsiteX46" fmla="*/ 246832 w 274887"/>
              <a:gd name="connsiteY46" fmla="*/ 39269 h 1258468"/>
              <a:gd name="connsiteX47" fmla="*/ 241222 w 274887"/>
              <a:gd name="connsiteY47" fmla="*/ 16830 h 1258468"/>
              <a:gd name="connsiteX48" fmla="*/ 230002 w 274887"/>
              <a:gd name="connsiteY48" fmla="*/ 0 h 1258468"/>
              <a:gd name="connsiteX49" fmla="*/ 224392 w 274887"/>
              <a:gd name="connsiteY49" fmla="*/ 16830 h 1258468"/>
              <a:gd name="connsiteX50" fmla="*/ 213173 w 274887"/>
              <a:gd name="connsiteY50" fmla="*/ 95367 h 1258468"/>
              <a:gd name="connsiteX51" fmla="*/ 190734 w 274887"/>
              <a:gd name="connsiteY51" fmla="*/ 129026 h 1258468"/>
              <a:gd name="connsiteX52" fmla="*/ 179514 w 274887"/>
              <a:gd name="connsiteY52" fmla="*/ 145855 h 1258468"/>
              <a:gd name="connsiteX53" fmla="*/ 179514 w 274887"/>
              <a:gd name="connsiteY53" fmla="*/ 173905 h 125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4887" h="1258468">
                <a:moveTo>
                  <a:pt x="179514" y="173905"/>
                </a:moveTo>
                <a:lnTo>
                  <a:pt x="179514" y="173905"/>
                </a:lnTo>
                <a:cubicBezTo>
                  <a:pt x="181384" y="196344"/>
                  <a:pt x="183762" y="218746"/>
                  <a:pt x="185124" y="241222"/>
                </a:cubicBezTo>
                <a:cubicBezTo>
                  <a:pt x="189345" y="310866"/>
                  <a:pt x="187914" y="351906"/>
                  <a:pt x="196343" y="415127"/>
                </a:cubicBezTo>
                <a:cubicBezTo>
                  <a:pt x="197603" y="424578"/>
                  <a:pt x="200083" y="433826"/>
                  <a:pt x="201953" y="443176"/>
                </a:cubicBezTo>
                <a:cubicBezTo>
                  <a:pt x="200083" y="458135"/>
                  <a:pt x="200310" y="473509"/>
                  <a:pt x="196343" y="488054"/>
                </a:cubicBezTo>
                <a:cubicBezTo>
                  <a:pt x="191502" y="505804"/>
                  <a:pt x="180616" y="505835"/>
                  <a:pt x="168294" y="516103"/>
                </a:cubicBezTo>
                <a:cubicBezTo>
                  <a:pt x="140277" y="539450"/>
                  <a:pt x="164214" y="528683"/>
                  <a:pt x="134635" y="538543"/>
                </a:cubicBezTo>
                <a:cubicBezTo>
                  <a:pt x="132765" y="544153"/>
                  <a:pt x="132811" y="550830"/>
                  <a:pt x="129026" y="555372"/>
                </a:cubicBezTo>
                <a:cubicBezTo>
                  <a:pt x="123040" y="562555"/>
                  <a:pt x="113197" y="565590"/>
                  <a:pt x="106586" y="572201"/>
                </a:cubicBezTo>
                <a:cubicBezTo>
                  <a:pt x="101819" y="576968"/>
                  <a:pt x="99107" y="583421"/>
                  <a:pt x="95367" y="589031"/>
                </a:cubicBezTo>
                <a:cubicBezTo>
                  <a:pt x="93497" y="596511"/>
                  <a:pt x="91269" y="603910"/>
                  <a:pt x="89757" y="611470"/>
                </a:cubicBezTo>
                <a:cubicBezTo>
                  <a:pt x="68973" y="715388"/>
                  <a:pt x="82730" y="814501"/>
                  <a:pt x="78537" y="925620"/>
                </a:cubicBezTo>
                <a:cubicBezTo>
                  <a:pt x="78314" y="931529"/>
                  <a:pt x="74551" y="936763"/>
                  <a:pt x="72927" y="942449"/>
                </a:cubicBezTo>
                <a:cubicBezTo>
                  <a:pt x="55971" y="1001798"/>
                  <a:pt x="82762" y="918559"/>
                  <a:pt x="56098" y="998548"/>
                </a:cubicBezTo>
                <a:lnTo>
                  <a:pt x="50488" y="1015377"/>
                </a:lnTo>
                <a:cubicBezTo>
                  <a:pt x="48618" y="1020987"/>
                  <a:pt x="48158" y="1027286"/>
                  <a:pt x="44878" y="1032206"/>
                </a:cubicBezTo>
                <a:lnTo>
                  <a:pt x="22439" y="1065865"/>
                </a:lnTo>
                <a:cubicBezTo>
                  <a:pt x="20569" y="1071475"/>
                  <a:pt x="18385" y="1076990"/>
                  <a:pt x="16829" y="1082695"/>
                </a:cubicBezTo>
                <a:cubicBezTo>
                  <a:pt x="12772" y="1097571"/>
                  <a:pt x="10486" y="1112945"/>
                  <a:pt x="5610" y="1127573"/>
                </a:cubicBezTo>
                <a:lnTo>
                  <a:pt x="0" y="1144403"/>
                </a:lnTo>
                <a:cubicBezTo>
                  <a:pt x="1870" y="1181802"/>
                  <a:pt x="-2966" y="1220149"/>
                  <a:pt x="5610" y="1256599"/>
                </a:cubicBezTo>
                <a:cubicBezTo>
                  <a:pt x="7427" y="1264321"/>
                  <a:pt x="17568" y="1246032"/>
                  <a:pt x="22439" y="1239770"/>
                </a:cubicBezTo>
                <a:cubicBezTo>
                  <a:pt x="69408" y="1179380"/>
                  <a:pt x="23500" y="1227489"/>
                  <a:pt x="61708" y="1189281"/>
                </a:cubicBezTo>
                <a:cubicBezTo>
                  <a:pt x="63578" y="1183671"/>
                  <a:pt x="64446" y="1177621"/>
                  <a:pt x="67318" y="1172452"/>
                </a:cubicBezTo>
                <a:cubicBezTo>
                  <a:pt x="73867" y="1160665"/>
                  <a:pt x="89757" y="1138793"/>
                  <a:pt x="89757" y="1138793"/>
                </a:cubicBezTo>
                <a:lnTo>
                  <a:pt x="100977" y="1105134"/>
                </a:lnTo>
                <a:cubicBezTo>
                  <a:pt x="102847" y="1099524"/>
                  <a:pt x="105426" y="1094103"/>
                  <a:pt x="106586" y="1088305"/>
                </a:cubicBezTo>
                <a:cubicBezTo>
                  <a:pt x="108456" y="1078955"/>
                  <a:pt x="110628" y="1069660"/>
                  <a:pt x="112196" y="1060255"/>
                </a:cubicBezTo>
                <a:cubicBezTo>
                  <a:pt x="114370" y="1047213"/>
                  <a:pt x="116166" y="1034107"/>
                  <a:pt x="117806" y="1020987"/>
                </a:cubicBezTo>
                <a:cubicBezTo>
                  <a:pt x="119906" y="1004185"/>
                  <a:pt x="120632" y="987201"/>
                  <a:pt x="123416" y="970498"/>
                </a:cubicBezTo>
                <a:cubicBezTo>
                  <a:pt x="124388" y="964665"/>
                  <a:pt x="127156" y="959279"/>
                  <a:pt x="129026" y="953669"/>
                </a:cubicBezTo>
                <a:cubicBezTo>
                  <a:pt x="130896" y="940579"/>
                  <a:pt x="129163" y="926437"/>
                  <a:pt x="134635" y="914400"/>
                </a:cubicBezTo>
                <a:cubicBezTo>
                  <a:pt x="139012" y="904770"/>
                  <a:pt x="150927" y="900569"/>
                  <a:pt x="157075" y="891961"/>
                </a:cubicBezTo>
                <a:cubicBezTo>
                  <a:pt x="197672" y="835125"/>
                  <a:pt x="114924" y="922892"/>
                  <a:pt x="179514" y="858302"/>
                </a:cubicBezTo>
                <a:cubicBezTo>
                  <a:pt x="196673" y="806827"/>
                  <a:pt x="167990" y="886961"/>
                  <a:pt x="201953" y="819033"/>
                </a:cubicBezTo>
                <a:cubicBezTo>
                  <a:pt x="207242" y="808455"/>
                  <a:pt x="209433" y="796594"/>
                  <a:pt x="213173" y="785374"/>
                </a:cubicBezTo>
                <a:cubicBezTo>
                  <a:pt x="215043" y="779764"/>
                  <a:pt x="217349" y="774282"/>
                  <a:pt x="218783" y="768545"/>
                </a:cubicBezTo>
                <a:cubicBezTo>
                  <a:pt x="225826" y="740369"/>
                  <a:pt x="221954" y="753420"/>
                  <a:pt x="230002" y="729276"/>
                </a:cubicBezTo>
                <a:cubicBezTo>
                  <a:pt x="231872" y="706837"/>
                  <a:pt x="232819" y="684302"/>
                  <a:pt x="235612" y="661959"/>
                </a:cubicBezTo>
                <a:cubicBezTo>
                  <a:pt x="237021" y="650687"/>
                  <a:pt x="243105" y="633869"/>
                  <a:pt x="246832" y="622690"/>
                </a:cubicBezTo>
                <a:cubicBezTo>
                  <a:pt x="261091" y="522876"/>
                  <a:pt x="244828" y="627101"/>
                  <a:pt x="258051" y="560982"/>
                </a:cubicBezTo>
                <a:cubicBezTo>
                  <a:pt x="271800" y="492234"/>
                  <a:pt x="256245" y="556987"/>
                  <a:pt x="269271" y="504884"/>
                </a:cubicBezTo>
                <a:cubicBezTo>
                  <a:pt x="275817" y="380520"/>
                  <a:pt x="277647" y="418767"/>
                  <a:pt x="269271" y="297321"/>
                </a:cubicBezTo>
                <a:cubicBezTo>
                  <a:pt x="267850" y="276716"/>
                  <a:pt x="265942" y="256141"/>
                  <a:pt x="263661" y="235613"/>
                </a:cubicBezTo>
                <a:cubicBezTo>
                  <a:pt x="260331" y="205645"/>
                  <a:pt x="252442" y="145855"/>
                  <a:pt x="252442" y="145855"/>
                </a:cubicBezTo>
                <a:cubicBezTo>
                  <a:pt x="250572" y="110326"/>
                  <a:pt x="249914" y="74713"/>
                  <a:pt x="246832" y="39269"/>
                </a:cubicBezTo>
                <a:cubicBezTo>
                  <a:pt x="246164" y="31588"/>
                  <a:pt x="244259" y="23916"/>
                  <a:pt x="241222" y="16830"/>
                </a:cubicBezTo>
                <a:cubicBezTo>
                  <a:pt x="238566" y="10633"/>
                  <a:pt x="233742" y="5610"/>
                  <a:pt x="230002" y="0"/>
                </a:cubicBezTo>
                <a:cubicBezTo>
                  <a:pt x="228132" y="5610"/>
                  <a:pt x="225228" y="10976"/>
                  <a:pt x="224392" y="16830"/>
                </a:cubicBezTo>
                <a:cubicBezTo>
                  <a:pt x="223305" y="24439"/>
                  <a:pt x="223867" y="76118"/>
                  <a:pt x="213173" y="95367"/>
                </a:cubicBezTo>
                <a:cubicBezTo>
                  <a:pt x="206624" y="107154"/>
                  <a:pt x="198214" y="117806"/>
                  <a:pt x="190734" y="129026"/>
                </a:cubicBezTo>
                <a:lnTo>
                  <a:pt x="179514" y="145855"/>
                </a:lnTo>
                <a:cubicBezTo>
                  <a:pt x="185496" y="205675"/>
                  <a:pt x="179514" y="169230"/>
                  <a:pt x="179514" y="173905"/>
                </a:cubicBezTo>
                <a:close/>
              </a:path>
            </a:pathLst>
          </a:custGeom>
          <a:solidFill>
            <a:srgbClr val="000114"/>
          </a:solidFill>
          <a:ln>
            <a:solidFill>
              <a:srgbClr val="000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rostoročno 32"/>
          <p:cNvSpPr/>
          <p:nvPr/>
        </p:nvSpPr>
        <p:spPr>
          <a:xfrm>
            <a:off x="3594198" y="4532517"/>
            <a:ext cx="545846" cy="1426342"/>
          </a:xfrm>
          <a:custGeom>
            <a:avLst/>
            <a:gdLst>
              <a:gd name="connsiteX0" fmla="*/ 472919 w 545846"/>
              <a:gd name="connsiteY0" fmla="*/ 67532 h 1426342"/>
              <a:gd name="connsiteX1" fmla="*/ 472919 w 545846"/>
              <a:gd name="connsiteY1" fmla="*/ 67532 h 1426342"/>
              <a:gd name="connsiteX2" fmla="*/ 467309 w 545846"/>
              <a:gd name="connsiteY2" fmla="*/ 118020 h 1426342"/>
              <a:gd name="connsiteX3" fmla="*/ 450479 w 545846"/>
              <a:gd name="connsiteY3" fmla="*/ 241436 h 1426342"/>
              <a:gd name="connsiteX4" fmla="*/ 433650 w 545846"/>
              <a:gd name="connsiteY4" fmla="*/ 258266 h 1426342"/>
              <a:gd name="connsiteX5" fmla="*/ 416820 w 545846"/>
              <a:gd name="connsiteY5" fmla="*/ 263876 h 1426342"/>
              <a:gd name="connsiteX6" fmla="*/ 405601 w 545846"/>
              <a:gd name="connsiteY6" fmla="*/ 280705 h 1426342"/>
              <a:gd name="connsiteX7" fmla="*/ 371942 w 545846"/>
              <a:gd name="connsiteY7" fmla="*/ 308754 h 1426342"/>
              <a:gd name="connsiteX8" fmla="*/ 343893 w 545846"/>
              <a:gd name="connsiteY8" fmla="*/ 359243 h 1426342"/>
              <a:gd name="connsiteX9" fmla="*/ 332673 w 545846"/>
              <a:gd name="connsiteY9" fmla="*/ 381682 h 1426342"/>
              <a:gd name="connsiteX10" fmla="*/ 315844 w 545846"/>
              <a:gd name="connsiteY10" fmla="*/ 510708 h 1426342"/>
              <a:gd name="connsiteX11" fmla="*/ 310234 w 545846"/>
              <a:gd name="connsiteY11" fmla="*/ 527537 h 1426342"/>
              <a:gd name="connsiteX12" fmla="*/ 293404 w 545846"/>
              <a:gd name="connsiteY12" fmla="*/ 544366 h 1426342"/>
              <a:gd name="connsiteX13" fmla="*/ 287795 w 545846"/>
              <a:gd name="connsiteY13" fmla="*/ 561196 h 1426342"/>
              <a:gd name="connsiteX14" fmla="*/ 270965 w 545846"/>
              <a:gd name="connsiteY14" fmla="*/ 639733 h 1426342"/>
              <a:gd name="connsiteX15" fmla="*/ 265355 w 545846"/>
              <a:gd name="connsiteY15" fmla="*/ 656563 h 1426342"/>
              <a:gd name="connsiteX16" fmla="*/ 248526 w 545846"/>
              <a:gd name="connsiteY16" fmla="*/ 673392 h 1426342"/>
              <a:gd name="connsiteX17" fmla="*/ 237306 w 545846"/>
              <a:gd name="connsiteY17" fmla="*/ 690222 h 1426342"/>
              <a:gd name="connsiteX18" fmla="*/ 203647 w 545846"/>
              <a:gd name="connsiteY18" fmla="*/ 712661 h 1426342"/>
              <a:gd name="connsiteX19" fmla="*/ 198038 w 545846"/>
              <a:gd name="connsiteY19" fmla="*/ 729490 h 1426342"/>
              <a:gd name="connsiteX20" fmla="*/ 186818 w 545846"/>
              <a:gd name="connsiteY20" fmla="*/ 841687 h 1426342"/>
              <a:gd name="connsiteX21" fmla="*/ 175598 w 545846"/>
              <a:gd name="connsiteY21" fmla="*/ 864126 h 1426342"/>
              <a:gd name="connsiteX22" fmla="*/ 158769 w 545846"/>
              <a:gd name="connsiteY22" fmla="*/ 931444 h 1426342"/>
              <a:gd name="connsiteX23" fmla="*/ 125110 w 545846"/>
              <a:gd name="connsiteY23" fmla="*/ 1071689 h 1426342"/>
              <a:gd name="connsiteX24" fmla="*/ 113890 w 545846"/>
              <a:gd name="connsiteY24" fmla="*/ 1105348 h 1426342"/>
              <a:gd name="connsiteX25" fmla="*/ 125110 w 545846"/>
              <a:gd name="connsiteY25" fmla="*/ 1189495 h 1426342"/>
              <a:gd name="connsiteX26" fmla="*/ 130720 w 545846"/>
              <a:gd name="connsiteY26" fmla="*/ 1211935 h 1426342"/>
              <a:gd name="connsiteX27" fmla="*/ 119500 w 545846"/>
              <a:gd name="connsiteY27" fmla="*/ 1245593 h 1426342"/>
              <a:gd name="connsiteX28" fmla="*/ 102671 w 545846"/>
              <a:gd name="connsiteY28" fmla="*/ 1268033 h 1426342"/>
              <a:gd name="connsiteX29" fmla="*/ 74622 w 545846"/>
              <a:gd name="connsiteY29" fmla="*/ 1307301 h 1426342"/>
              <a:gd name="connsiteX30" fmla="*/ 52182 w 545846"/>
              <a:gd name="connsiteY30" fmla="*/ 1329741 h 1426342"/>
              <a:gd name="connsiteX31" fmla="*/ 29743 w 545846"/>
              <a:gd name="connsiteY31" fmla="*/ 1369009 h 1426342"/>
              <a:gd name="connsiteX32" fmla="*/ 7304 w 545846"/>
              <a:gd name="connsiteY32" fmla="*/ 1408278 h 1426342"/>
              <a:gd name="connsiteX33" fmla="*/ 1694 w 545846"/>
              <a:gd name="connsiteY33" fmla="*/ 1425108 h 1426342"/>
              <a:gd name="connsiteX34" fmla="*/ 29743 w 545846"/>
              <a:gd name="connsiteY34" fmla="*/ 1419498 h 1426342"/>
              <a:gd name="connsiteX35" fmla="*/ 57792 w 545846"/>
              <a:gd name="connsiteY35" fmla="*/ 1369009 h 1426342"/>
              <a:gd name="connsiteX36" fmla="*/ 97061 w 545846"/>
              <a:gd name="connsiteY36" fmla="*/ 1301692 h 1426342"/>
              <a:gd name="connsiteX37" fmla="*/ 113890 w 545846"/>
              <a:gd name="connsiteY37" fmla="*/ 1290472 h 1426342"/>
              <a:gd name="connsiteX38" fmla="*/ 147549 w 545846"/>
              <a:gd name="connsiteY38" fmla="*/ 1262423 h 1426342"/>
              <a:gd name="connsiteX39" fmla="*/ 181208 w 545846"/>
              <a:gd name="connsiteY39" fmla="*/ 1239984 h 1426342"/>
              <a:gd name="connsiteX40" fmla="*/ 192428 w 545846"/>
              <a:gd name="connsiteY40" fmla="*/ 1200715 h 1426342"/>
              <a:gd name="connsiteX41" fmla="*/ 209257 w 545846"/>
              <a:gd name="connsiteY41" fmla="*/ 1144617 h 1426342"/>
              <a:gd name="connsiteX42" fmla="*/ 214867 w 545846"/>
              <a:gd name="connsiteY42" fmla="*/ 1127787 h 1426342"/>
              <a:gd name="connsiteX43" fmla="*/ 242916 w 545846"/>
              <a:gd name="connsiteY43" fmla="*/ 1094128 h 1426342"/>
              <a:gd name="connsiteX44" fmla="*/ 248526 w 545846"/>
              <a:gd name="connsiteY44" fmla="*/ 1077299 h 1426342"/>
              <a:gd name="connsiteX45" fmla="*/ 265355 w 545846"/>
              <a:gd name="connsiteY45" fmla="*/ 1060470 h 1426342"/>
              <a:gd name="connsiteX46" fmla="*/ 282185 w 545846"/>
              <a:gd name="connsiteY46" fmla="*/ 1038030 h 1426342"/>
              <a:gd name="connsiteX47" fmla="*/ 293404 w 545846"/>
              <a:gd name="connsiteY47" fmla="*/ 1015591 h 1426342"/>
              <a:gd name="connsiteX48" fmla="*/ 304624 w 545846"/>
              <a:gd name="connsiteY48" fmla="*/ 998762 h 1426342"/>
              <a:gd name="connsiteX49" fmla="*/ 315844 w 545846"/>
              <a:gd name="connsiteY49" fmla="*/ 959493 h 1426342"/>
              <a:gd name="connsiteX50" fmla="*/ 332673 w 545846"/>
              <a:gd name="connsiteY50" fmla="*/ 942663 h 1426342"/>
              <a:gd name="connsiteX51" fmla="*/ 343893 w 545846"/>
              <a:gd name="connsiteY51" fmla="*/ 864126 h 1426342"/>
              <a:gd name="connsiteX52" fmla="*/ 349503 w 545846"/>
              <a:gd name="connsiteY52" fmla="*/ 836077 h 1426342"/>
              <a:gd name="connsiteX53" fmla="*/ 355112 w 545846"/>
              <a:gd name="connsiteY53" fmla="*/ 791198 h 1426342"/>
              <a:gd name="connsiteX54" fmla="*/ 360722 w 545846"/>
              <a:gd name="connsiteY54" fmla="*/ 729490 h 1426342"/>
              <a:gd name="connsiteX55" fmla="*/ 366332 w 545846"/>
              <a:gd name="connsiteY55" fmla="*/ 701441 h 1426342"/>
              <a:gd name="connsiteX56" fmla="*/ 371942 w 545846"/>
              <a:gd name="connsiteY56" fmla="*/ 656563 h 1426342"/>
              <a:gd name="connsiteX57" fmla="*/ 383162 w 545846"/>
              <a:gd name="connsiteY57" fmla="*/ 617294 h 1426342"/>
              <a:gd name="connsiteX58" fmla="*/ 388771 w 545846"/>
              <a:gd name="connsiteY58" fmla="*/ 566806 h 1426342"/>
              <a:gd name="connsiteX59" fmla="*/ 399991 w 545846"/>
              <a:gd name="connsiteY59" fmla="*/ 527537 h 1426342"/>
              <a:gd name="connsiteX60" fmla="*/ 416820 w 545846"/>
              <a:gd name="connsiteY60" fmla="*/ 460219 h 1426342"/>
              <a:gd name="connsiteX61" fmla="*/ 422430 w 545846"/>
              <a:gd name="connsiteY61" fmla="*/ 420950 h 1426342"/>
              <a:gd name="connsiteX62" fmla="*/ 439260 w 545846"/>
              <a:gd name="connsiteY62" fmla="*/ 381682 h 1426342"/>
              <a:gd name="connsiteX63" fmla="*/ 444869 w 545846"/>
              <a:gd name="connsiteY63" fmla="*/ 364852 h 1426342"/>
              <a:gd name="connsiteX64" fmla="*/ 456089 w 545846"/>
              <a:gd name="connsiteY64" fmla="*/ 342413 h 1426342"/>
              <a:gd name="connsiteX65" fmla="*/ 467309 w 545846"/>
              <a:gd name="connsiteY65" fmla="*/ 303144 h 1426342"/>
              <a:gd name="connsiteX66" fmla="*/ 484138 w 545846"/>
              <a:gd name="connsiteY66" fmla="*/ 291925 h 1426342"/>
              <a:gd name="connsiteX67" fmla="*/ 500968 w 545846"/>
              <a:gd name="connsiteY67" fmla="*/ 252656 h 1426342"/>
              <a:gd name="connsiteX68" fmla="*/ 523407 w 545846"/>
              <a:gd name="connsiteY68" fmla="*/ 213387 h 1426342"/>
              <a:gd name="connsiteX69" fmla="*/ 529017 w 545846"/>
              <a:gd name="connsiteY69" fmla="*/ 196558 h 1426342"/>
              <a:gd name="connsiteX70" fmla="*/ 534627 w 545846"/>
              <a:gd name="connsiteY70" fmla="*/ 89971 h 1426342"/>
              <a:gd name="connsiteX71" fmla="*/ 540236 w 545846"/>
              <a:gd name="connsiteY71" fmla="*/ 73142 h 1426342"/>
              <a:gd name="connsiteX72" fmla="*/ 545846 w 545846"/>
              <a:gd name="connsiteY72" fmla="*/ 17044 h 1426342"/>
              <a:gd name="connsiteX73" fmla="*/ 540236 w 545846"/>
              <a:gd name="connsiteY73" fmla="*/ 214 h 1426342"/>
              <a:gd name="connsiteX74" fmla="*/ 523407 w 545846"/>
              <a:gd name="connsiteY74" fmla="*/ 11434 h 1426342"/>
              <a:gd name="connsiteX75" fmla="*/ 495358 w 545846"/>
              <a:gd name="connsiteY75" fmla="*/ 39483 h 1426342"/>
              <a:gd name="connsiteX76" fmla="*/ 472919 w 545846"/>
              <a:gd name="connsiteY76" fmla="*/ 67532 h 142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45846" h="1426342">
                <a:moveTo>
                  <a:pt x="472919" y="67532"/>
                </a:moveTo>
                <a:lnTo>
                  <a:pt x="472919" y="67532"/>
                </a:lnTo>
                <a:cubicBezTo>
                  <a:pt x="471049" y="84361"/>
                  <a:pt x="468515" y="101130"/>
                  <a:pt x="467309" y="118020"/>
                </a:cubicBezTo>
                <a:cubicBezTo>
                  <a:pt x="462842" y="180552"/>
                  <a:pt x="481151" y="204629"/>
                  <a:pt x="450479" y="241436"/>
                </a:cubicBezTo>
                <a:cubicBezTo>
                  <a:pt x="445400" y="247531"/>
                  <a:pt x="440251" y="253865"/>
                  <a:pt x="433650" y="258266"/>
                </a:cubicBezTo>
                <a:cubicBezTo>
                  <a:pt x="428730" y="261546"/>
                  <a:pt x="422430" y="262006"/>
                  <a:pt x="416820" y="263876"/>
                </a:cubicBezTo>
                <a:cubicBezTo>
                  <a:pt x="413080" y="269486"/>
                  <a:pt x="410780" y="276389"/>
                  <a:pt x="405601" y="280705"/>
                </a:cubicBezTo>
                <a:cubicBezTo>
                  <a:pt x="362895" y="316294"/>
                  <a:pt x="399279" y="267751"/>
                  <a:pt x="371942" y="308754"/>
                </a:cubicBezTo>
                <a:cubicBezTo>
                  <a:pt x="356430" y="355290"/>
                  <a:pt x="382468" y="282097"/>
                  <a:pt x="343893" y="359243"/>
                </a:cubicBezTo>
                <a:lnTo>
                  <a:pt x="332673" y="381682"/>
                </a:lnTo>
                <a:cubicBezTo>
                  <a:pt x="324316" y="540464"/>
                  <a:pt x="343515" y="446140"/>
                  <a:pt x="315844" y="510708"/>
                </a:cubicBezTo>
                <a:cubicBezTo>
                  <a:pt x="313515" y="516143"/>
                  <a:pt x="313514" y="522617"/>
                  <a:pt x="310234" y="527537"/>
                </a:cubicBezTo>
                <a:cubicBezTo>
                  <a:pt x="305833" y="534138"/>
                  <a:pt x="299014" y="538756"/>
                  <a:pt x="293404" y="544366"/>
                </a:cubicBezTo>
                <a:cubicBezTo>
                  <a:pt x="291534" y="549976"/>
                  <a:pt x="289078" y="555423"/>
                  <a:pt x="287795" y="561196"/>
                </a:cubicBezTo>
                <a:cubicBezTo>
                  <a:pt x="278381" y="603562"/>
                  <a:pt x="286664" y="592635"/>
                  <a:pt x="270965" y="639733"/>
                </a:cubicBezTo>
                <a:cubicBezTo>
                  <a:pt x="269095" y="645343"/>
                  <a:pt x="268635" y="651643"/>
                  <a:pt x="265355" y="656563"/>
                </a:cubicBezTo>
                <a:cubicBezTo>
                  <a:pt x="260954" y="663164"/>
                  <a:pt x="253605" y="667297"/>
                  <a:pt x="248526" y="673392"/>
                </a:cubicBezTo>
                <a:cubicBezTo>
                  <a:pt x="244210" y="678572"/>
                  <a:pt x="242380" y="685782"/>
                  <a:pt x="237306" y="690222"/>
                </a:cubicBezTo>
                <a:cubicBezTo>
                  <a:pt x="227158" y="699101"/>
                  <a:pt x="203647" y="712661"/>
                  <a:pt x="203647" y="712661"/>
                </a:cubicBezTo>
                <a:cubicBezTo>
                  <a:pt x="201777" y="718271"/>
                  <a:pt x="198819" y="723629"/>
                  <a:pt x="198038" y="729490"/>
                </a:cubicBezTo>
                <a:cubicBezTo>
                  <a:pt x="196697" y="739547"/>
                  <a:pt x="191524" y="822862"/>
                  <a:pt x="186818" y="841687"/>
                </a:cubicBezTo>
                <a:cubicBezTo>
                  <a:pt x="184790" y="849800"/>
                  <a:pt x="178704" y="856362"/>
                  <a:pt x="175598" y="864126"/>
                </a:cubicBezTo>
                <a:cubicBezTo>
                  <a:pt x="165959" y="888223"/>
                  <a:pt x="161344" y="905695"/>
                  <a:pt x="158769" y="931444"/>
                </a:cubicBezTo>
                <a:cubicBezTo>
                  <a:pt x="144476" y="1074370"/>
                  <a:pt x="191655" y="1055052"/>
                  <a:pt x="125110" y="1071689"/>
                </a:cubicBezTo>
                <a:cubicBezTo>
                  <a:pt x="121370" y="1082909"/>
                  <a:pt x="112584" y="1093594"/>
                  <a:pt x="113890" y="1105348"/>
                </a:cubicBezTo>
                <a:cubicBezTo>
                  <a:pt x="117632" y="1139027"/>
                  <a:pt x="118815" y="1158018"/>
                  <a:pt x="125110" y="1189495"/>
                </a:cubicBezTo>
                <a:cubicBezTo>
                  <a:pt x="126622" y="1197055"/>
                  <a:pt x="128850" y="1204455"/>
                  <a:pt x="130720" y="1211935"/>
                </a:cubicBezTo>
                <a:cubicBezTo>
                  <a:pt x="126980" y="1223154"/>
                  <a:pt x="124789" y="1235015"/>
                  <a:pt x="119500" y="1245593"/>
                </a:cubicBezTo>
                <a:cubicBezTo>
                  <a:pt x="115319" y="1253956"/>
                  <a:pt x="108105" y="1260425"/>
                  <a:pt x="102671" y="1268033"/>
                </a:cubicBezTo>
                <a:cubicBezTo>
                  <a:pt x="91042" y="1284314"/>
                  <a:pt x="88871" y="1291016"/>
                  <a:pt x="74622" y="1307301"/>
                </a:cubicBezTo>
                <a:cubicBezTo>
                  <a:pt x="67656" y="1315262"/>
                  <a:pt x="59066" y="1321709"/>
                  <a:pt x="52182" y="1329741"/>
                </a:cubicBezTo>
                <a:cubicBezTo>
                  <a:pt x="40470" y="1343405"/>
                  <a:pt x="38836" y="1353096"/>
                  <a:pt x="29743" y="1369009"/>
                </a:cubicBezTo>
                <a:cubicBezTo>
                  <a:pt x="13647" y="1397176"/>
                  <a:pt x="21833" y="1374377"/>
                  <a:pt x="7304" y="1408278"/>
                </a:cubicBezTo>
                <a:cubicBezTo>
                  <a:pt x="4975" y="1413713"/>
                  <a:pt x="-3595" y="1422463"/>
                  <a:pt x="1694" y="1425108"/>
                </a:cubicBezTo>
                <a:cubicBezTo>
                  <a:pt x="10222" y="1429372"/>
                  <a:pt x="20393" y="1421368"/>
                  <a:pt x="29743" y="1419498"/>
                </a:cubicBezTo>
                <a:cubicBezTo>
                  <a:pt x="45256" y="1372958"/>
                  <a:pt x="19214" y="1446165"/>
                  <a:pt x="57792" y="1369009"/>
                </a:cubicBezTo>
                <a:cubicBezTo>
                  <a:pt x="68396" y="1347801"/>
                  <a:pt x="79149" y="1319604"/>
                  <a:pt x="97061" y="1301692"/>
                </a:cubicBezTo>
                <a:cubicBezTo>
                  <a:pt x="101828" y="1296925"/>
                  <a:pt x="108280" y="1294212"/>
                  <a:pt x="113890" y="1290472"/>
                </a:cubicBezTo>
                <a:cubicBezTo>
                  <a:pt x="132299" y="1262860"/>
                  <a:pt x="115917" y="1281402"/>
                  <a:pt x="147549" y="1262423"/>
                </a:cubicBezTo>
                <a:cubicBezTo>
                  <a:pt x="159112" y="1255485"/>
                  <a:pt x="181208" y="1239984"/>
                  <a:pt x="181208" y="1239984"/>
                </a:cubicBezTo>
                <a:cubicBezTo>
                  <a:pt x="198743" y="1169845"/>
                  <a:pt x="176334" y="1257040"/>
                  <a:pt x="192428" y="1200715"/>
                </a:cubicBezTo>
                <a:cubicBezTo>
                  <a:pt x="209389" y="1141355"/>
                  <a:pt x="182588" y="1224626"/>
                  <a:pt x="209257" y="1144617"/>
                </a:cubicBezTo>
                <a:cubicBezTo>
                  <a:pt x="211127" y="1139007"/>
                  <a:pt x="211587" y="1132707"/>
                  <a:pt x="214867" y="1127787"/>
                </a:cubicBezTo>
                <a:cubicBezTo>
                  <a:pt x="230488" y="1104357"/>
                  <a:pt x="221320" y="1115726"/>
                  <a:pt x="242916" y="1094128"/>
                </a:cubicBezTo>
                <a:cubicBezTo>
                  <a:pt x="244786" y="1088518"/>
                  <a:pt x="245246" y="1082219"/>
                  <a:pt x="248526" y="1077299"/>
                </a:cubicBezTo>
                <a:cubicBezTo>
                  <a:pt x="252927" y="1070698"/>
                  <a:pt x="260192" y="1066493"/>
                  <a:pt x="265355" y="1060470"/>
                </a:cubicBezTo>
                <a:cubicBezTo>
                  <a:pt x="271440" y="1053371"/>
                  <a:pt x="277230" y="1045959"/>
                  <a:pt x="282185" y="1038030"/>
                </a:cubicBezTo>
                <a:cubicBezTo>
                  <a:pt x="286617" y="1030939"/>
                  <a:pt x="289255" y="1022852"/>
                  <a:pt x="293404" y="1015591"/>
                </a:cubicBezTo>
                <a:cubicBezTo>
                  <a:pt x="296749" y="1009737"/>
                  <a:pt x="300884" y="1004372"/>
                  <a:pt x="304624" y="998762"/>
                </a:cubicBezTo>
                <a:cubicBezTo>
                  <a:pt x="305372" y="995769"/>
                  <a:pt x="312624" y="964323"/>
                  <a:pt x="315844" y="959493"/>
                </a:cubicBezTo>
                <a:cubicBezTo>
                  <a:pt x="320245" y="952892"/>
                  <a:pt x="327063" y="948273"/>
                  <a:pt x="332673" y="942663"/>
                </a:cubicBezTo>
                <a:cubicBezTo>
                  <a:pt x="344710" y="894518"/>
                  <a:pt x="332961" y="946115"/>
                  <a:pt x="343893" y="864126"/>
                </a:cubicBezTo>
                <a:cubicBezTo>
                  <a:pt x="345153" y="854675"/>
                  <a:pt x="348053" y="845501"/>
                  <a:pt x="349503" y="836077"/>
                </a:cubicBezTo>
                <a:cubicBezTo>
                  <a:pt x="351795" y="821176"/>
                  <a:pt x="353534" y="806191"/>
                  <a:pt x="355112" y="791198"/>
                </a:cubicBezTo>
                <a:cubicBezTo>
                  <a:pt x="357274" y="770657"/>
                  <a:pt x="358160" y="749985"/>
                  <a:pt x="360722" y="729490"/>
                </a:cubicBezTo>
                <a:cubicBezTo>
                  <a:pt x="361905" y="720029"/>
                  <a:pt x="364882" y="710865"/>
                  <a:pt x="366332" y="701441"/>
                </a:cubicBezTo>
                <a:cubicBezTo>
                  <a:pt x="368624" y="686541"/>
                  <a:pt x="368985" y="671346"/>
                  <a:pt x="371942" y="656563"/>
                </a:cubicBezTo>
                <a:cubicBezTo>
                  <a:pt x="374612" y="643214"/>
                  <a:pt x="379422" y="630384"/>
                  <a:pt x="383162" y="617294"/>
                </a:cubicBezTo>
                <a:cubicBezTo>
                  <a:pt x="385032" y="600465"/>
                  <a:pt x="386196" y="583542"/>
                  <a:pt x="388771" y="566806"/>
                </a:cubicBezTo>
                <a:cubicBezTo>
                  <a:pt x="392274" y="544037"/>
                  <a:pt x="394659" y="547533"/>
                  <a:pt x="399991" y="527537"/>
                </a:cubicBezTo>
                <a:cubicBezTo>
                  <a:pt x="405951" y="505188"/>
                  <a:pt x="413549" y="483116"/>
                  <a:pt x="416820" y="460219"/>
                </a:cubicBezTo>
                <a:cubicBezTo>
                  <a:pt x="418690" y="447129"/>
                  <a:pt x="419837" y="433916"/>
                  <a:pt x="422430" y="420950"/>
                </a:cubicBezTo>
                <a:cubicBezTo>
                  <a:pt x="425719" y="404504"/>
                  <a:pt x="432418" y="397648"/>
                  <a:pt x="439260" y="381682"/>
                </a:cubicBezTo>
                <a:cubicBezTo>
                  <a:pt x="441589" y="376247"/>
                  <a:pt x="442540" y="370287"/>
                  <a:pt x="444869" y="364852"/>
                </a:cubicBezTo>
                <a:cubicBezTo>
                  <a:pt x="448163" y="357166"/>
                  <a:pt x="453153" y="350243"/>
                  <a:pt x="456089" y="342413"/>
                </a:cubicBezTo>
                <a:cubicBezTo>
                  <a:pt x="456800" y="340516"/>
                  <a:pt x="464118" y="307133"/>
                  <a:pt x="467309" y="303144"/>
                </a:cubicBezTo>
                <a:cubicBezTo>
                  <a:pt x="471521" y="297879"/>
                  <a:pt x="478528" y="295665"/>
                  <a:pt x="484138" y="291925"/>
                </a:cubicBezTo>
                <a:cubicBezTo>
                  <a:pt x="506875" y="257820"/>
                  <a:pt x="485444" y="294054"/>
                  <a:pt x="500968" y="252656"/>
                </a:cubicBezTo>
                <a:cubicBezTo>
                  <a:pt x="515719" y="213319"/>
                  <a:pt x="507132" y="245937"/>
                  <a:pt x="523407" y="213387"/>
                </a:cubicBezTo>
                <a:cubicBezTo>
                  <a:pt x="526052" y="208098"/>
                  <a:pt x="527147" y="202168"/>
                  <a:pt x="529017" y="196558"/>
                </a:cubicBezTo>
                <a:cubicBezTo>
                  <a:pt x="530887" y="161029"/>
                  <a:pt x="531406" y="125403"/>
                  <a:pt x="534627" y="89971"/>
                </a:cubicBezTo>
                <a:cubicBezTo>
                  <a:pt x="535162" y="84082"/>
                  <a:pt x="539337" y="78986"/>
                  <a:pt x="540236" y="73142"/>
                </a:cubicBezTo>
                <a:cubicBezTo>
                  <a:pt x="543093" y="54568"/>
                  <a:pt x="543976" y="35743"/>
                  <a:pt x="545846" y="17044"/>
                </a:cubicBezTo>
                <a:cubicBezTo>
                  <a:pt x="543976" y="11434"/>
                  <a:pt x="545973" y="1648"/>
                  <a:pt x="540236" y="214"/>
                </a:cubicBezTo>
                <a:cubicBezTo>
                  <a:pt x="533695" y="-1421"/>
                  <a:pt x="528174" y="6667"/>
                  <a:pt x="523407" y="11434"/>
                </a:cubicBezTo>
                <a:cubicBezTo>
                  <a:pt x="486008" y="48833"/>
                  <a:pt x="540235" y="9563"/>
                  <a:pt x="495358" y="39483"/>
                </a:cubicBezTo>
                <a:cubicBezTo>
                  <a:pt x="482816" y="77109"/>
                  <a:pt x="476659" y="62857"/>
                  <a:pt x="472919" y="67532"/>
                </a:cubicBezTo>
                <a:close/>
              </a:path>
            </a:pathLst>
          </a:custGeom>
          <a:solidFill>
            <a:srgbClr val="00011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Prostoročno 33"/>
          <p:cNvSpPr/>
          <p:nvPr/>
        </p:nvSpPr>
        <p:spPr>
          <a:xfrm>
            <a:off x="4206361" y="4554795"/>
            <a:ext cx="460975" cy="1348903"/>
          </a:xfrm>
          <a:custGeom>
            <a:avLst/>
            <a:gdLst>
              <a:gd name="connsiteX0" fmla="*/ 421737 w 460975"/>
              <a:gd name="connsiteY0" fmla="*/ 39644 h 1348903"/>
              <a:gd name="connsiteX1" fmla="*/ 421737 w 460975"/>
              <a:gd name="connsiteY1" fmla="*/ 39644 h 1348903"/>
              <a:gd name="connsiteX2" fmla="*/ 399298 w 460975"/>
              <a:gd name="connsiteY2" fmla="*/ 84523 h 1348903"/>
              <a:gd name="connsiteX3" fmla="*/ 393688 w 460975"/>
              <a:gd name="connsiteY3" fmla="*/ 106962 h 1348903"/>
              <a:gd name="connsiteX4" fmla="*/ 388078 w 460975"/>
              <a:gd name="connsiteY4" fmla="*/ 123792 h 1348903"/>
              <a:gd name="connsiteX5" fmla="*/ 382468 w 460975"/>
              <a:gd name="connsiteY5" fmla="*/ 191109 h 1348903"/>
              <a:gd name="connsiteX6" fmla="*/ 376859 w 460975"/>
              <a:gd name="connsiteY6" fmla="*/ 224768 h 1348903"/>
              <a:gd name="connsiteX7" fmla="*/ 320760 w 460975"/>
              <a:gd name="connsiteY7" fmla="*/ 258427 h 1348903"/>
              <a:gd name="connsiteX8" fmla="*/ 259052 w 460975"/>
              <a:gd name="connsiteY8" fmla="*/ 308915 h 1348903"/>
              <a:gd name="connsiteX9" fmla="*/ 253443 w 460975"/>
              <a:gd name="connsiteY9" fmla="*/ 325745 h 1348903"/>
              <a:gd name="connsiteX10" fmla="*/ 242223 w 460975"/>
              <a:gd name="connsiteY10" fmla="*/ 348184 h 1348903"/>
              <a:gd name="connsiteX11" fmla="*/ 236613 w 460975"/>
              <a:gd name="connsiteY11" fmla="*/ 494039 h 1348903"/>
              <a:gd name="connsiteX12" fmla="*/ 219784 w 460975"/>
              <a:gd name="connsiteY12" fmla="*/ 533308 h 1348903"/>
              <a:gd name="connsiteX13" fmla="*/ 208564 w 460975"/>
              <a:gd name="connsiteY13" fmla="*/ 566967 h 1348903"/>
              <a:gd name="connsiteX14" fmla="*/ 202954 w 460975"/>
              <a:gd name="connsiteY14" fmla="*/ 583796 h 1348903"/>
              <a:gd name="connsiteX15" fmla="*/ 197345 w 460975"/>
              <a:gd name="connsiteY15" fmla="*/ 768920 h 1348903"/>
              <a:gd name="connsiteX16" fmla="*/ 180515 w 460975"/>
              <a:gd name="connsiteY16" fmla="*/ 813799 h 1348903"/>
              <a:gd name="connsiteX17" fmla="*/ 174905 w 460975"/>
              <a:gd name="connsiteY17" fmla="*/ 830628 h 1348903"/>
              <a:gd name="connsiteX18" fmla="*/ 152466 w 460975"/>
              <a:gd name="connsiteY18" fmla="*/ 864287 h 1348903"/>
              <a:gd name="connsiteX19" fmla="*/ 135637 w 460975"/>
              <a:gd name="connsiteY19" fmla="*/ 903556 h 1348903"/>
              <a:gd name="connsiteX20" fmla="*/ 118807 w 460975"/>
              <a:gd name="connsiteY20" fmla="*/ 948434 h 1348903"/>
              <a:gd name="connsiteX21" fmla="*/ 107587 w 460975"/>
              <a:gd name="connsiteY21" fmla="*/ 1021362 h 1348903"/>
              <a:gd name="connsiteX22" fmla="*/ 96368 w 460975"/>
              <a:gd name="connsiteY22" fmla="*/ 1038192 h 1348903"/>
              <a:gd name="connsiteX23" fmla="*/ 90758 w 460975"/>
              <a:gd name="connsiteY23" fmla="*/ 1055021 h 1348903"/>
              <a:gd name="connsiteX24" fmla="*/ 62709 w 460975"/>
              <a:gd name="connsiteY24" fmla="*/ 1094290 h 1348903"/>
              <a:gd name="connsiteX25" fmla="*/ 57099 w 460975"/>
              <a:gd name="connsiteY25" fmla="*/ 1133558 h 1348903"/>
              <a:gd name="connsiteX26" fmla="*/ 45879 w 460975"/>
              <a:gd name="connsiteY26" fmla="*/ 1178437 h 1348903"/>
              <a:gd name="connsiteX27" fmla="*/ 29050 w 460975"/>
              <a:gd name="connsiteY27" fmla="*/ 1268194 h 1348903"/>
              <a:gd name="connsiteX28" fmla="*/ 23440 w 460975"/>
              <a:gd name="connsiteY28" fmla="*/ 1290633 h 1348903"/>
              <a:gd name="connsiteX29" fmla="*/ 12221 w 460975"/>
              <a:gd name="connsiteY29" fmla="*/ 1313072 h 1348903"/>
              <a:gd name="connsiteX30" fmla="*/ 1001 w 460975"/>
              <a:gd name="connsiteY30" fmla="*/ 1346731 h 1348903"/>
              <a:gd name="connsiteX31" fmla="*/ 12221 w 460975"/>
              <a:gd name="connsiteY31" fmla="*/ 1318682 h 1348903"/>
              <a:gd name="connsiteX32" fmla="*/ 23440 w 460975"/>
              <a:gd name="connsiteY32" fmla="*/ 1268194 h 1348903"/>
              <a:gd name="connsiteX33" fmla="*/ 51489 w 460975"/>
              <a:gd name="connsiteY33" fmla="*/ 1234535 h 1348903"/>
              <a:gd name="connsiteX34" fmla="*/ 73929 w 460975"/>
              <a:gd name="connsiteY34" fmla="*/ 1200876 h 1348903"/>
              <a:gd name="connsiteX35" fmla="*/ 85148 w 460975"/>
              <a:gd name="connsiteY35" fmla="*/ 1184047 h 1348903"/>
              <a:gd name="connsiteX36" fmla="*/ 113197 w 460975"/>
              <a:gd name="connsiteY36" fmla="*/ 1133558 h 1348903"/>
              <a:gd name="connsiteX37" fmla="*/ 146856 w 460975"/>
              <a:gd name="connsiteY37" fmla="*/ 1099899 h 1348903"/>
              <a:gd name="connsiteX38" fmla="*/ 202954 w 460975"/>
              <a:gd name="connsiteY38" fmla="*/ 1043801 h 1348903"/>
              <a:gd name="connsiteX39" fmla="*/ 219784 w 460975"/>
              <a:gd name="connsiteY39" fmla="*/ 1026972 h 1348903"/>
              <a:gd name="connsiteX40" fmla="*/ 236613 w 460975"/>
              <a:gd name="connsiteY40" fmla="*/ 1010142 h 1348903"/>
              <a:gd name="connsiteX41" fmla="*/ 247833 w 460975"/>
              <a:gd name="connsiteY41" fmla="*/ 970874 h 1348903"/>
              <a:gd name="connsiteX42" fmla="*/ 259052 w 460975"/>
              <a:gd name="connsiteY42" fmla="*/ 937215 h 1348903"/>
              <a:gd name="connsiteX43" fmla="*/ 264662 w 460975"/>
              <a:gd name="connsiteY43" fmla="*/ 920385 h 1348903"/>
              <a:gd name="connsiteX44" fmla="*/ 275882 w 460975"/>
              <a:gd name="connsiteY44" fmla="*/ 819409 h 1348903"/>
              <a:gd name="connsiteX45" fmla="*/ 281492 w 460975"/>
              <a:gd name="connsiteY45" fmla="*/ 774530 h 1348903"/>
              <a:gd name="connsiteX46" fmla="*/ 292711 w 460975"/>
              <a:gd name="connsiteY46" fmla="*/ 718432 h 1348903"/>
              <a:gd name="connsiteX47" fmla="*/ 303931 w 460975"/>
              <a:gd name="connsiteY47" fmla="*/ 701603 h 1348903"/>
              <a:gd name="connsiteX48" fmla="*/ 315151 w 460975"/>
              <a:gd name="connsiteY48" fmla="*/ 645504 h 1348903"/>
              <a:gd name="connsiteX49" fmla="*/ 326370 w 460975"/>
              <a:gd name="connsiteY49" fmla="*/ 623065 h 1348903"/>
              <a:gd name="connsiteX50" fmla="*/ 337590 w 460975"/>
              <a:gd name="connsiteY50" fmla="*/ 561357 h 1348903"/>
              <a:gd name="connsiteX51" fmla="*/ 348810 w 460975"/>
              <a:gd name="connsiteY51" fmla="*/ 499649 h 1348903"/>
              <a:gd name="connsiteX52" fmla="*/ 360029 w 460975"/>
              <a:gd name="connsiteY52" fmla="*/ 421112 h 1348903"/>
              <a:gd name="connsiteX53" fmla="*/ 365639 w 460975"/>
              <a:gd name="connsiteY53" fmla="*/ 404282 h 1348903"/>
              <a:gd name="connsiteX54" fmla="*/ 382468 w 460975"/>
              <a:gd name="connsiteY54" fmla="*/ 398672 h 1348903"/>
              <a:gd name="connsiteX55" fmla="*/ 404908 w 460975"/>
              <a:gd name="connsiteY55" fmla="*/ 320135 h 1348903"/>
              <a:gd name="connsiteX56" fmla="*/ 421737 w 460975"/>
              <a:gd name="connsiteY56" fmla="*/ 303306 h 1348903"/>
              <a:gd name="connsiteX57" fmla="*/ 438567 w 460975"/>
              <a:gd name="connsiteY57" fmla="*/ 252817 h 1348903"/>
              <a:gd name="connsiteX58" fmla="*/ 444176 w 460975"/>
              <a:gd name="connsiteY58" fmla="*/ 235988 h 1348903"/>
              <a:gd name="connsiteX59" fmla="*/ 449786 w 460975"/>
              <a:gd name="connsiteY59" fmla="*/ 219158 h 1348903"/>
              <a:gd name="connsiteX60" fmla="*/ 455396 w 460975"/>
              <a:gd name="connsiteY60" fmla="*/ 129401 h 1348903"/>
              <a:gd name="connsiteX61" fmla="*/ 432957 w 460975"/>
              <a:gd name="connsiteY61" fmla="*/ 22815 h 1348903"/>
              <a:gd name="connsiteX62" fmla="*/ 421737 w 460975"/>
              <a:gd name="connsiteY62" fmla="*/ 39644 h 13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60975" h="1348903">
                <a:moveTo>
                  <a:pt x="421737" y="39644"/>
                </a:moveTo>
                <a:lnTo>
                  <a:pt x="421737" y="39644"/>
                </a:lnTo>
                <a:cubicBezTo>
                  <a:pt x="414257" y="54604"/>
                  <a:pt x="405731" y="69084"/>
                  <a:pt x="399298" y="84523"/>
                </a:cubicBezTo>
                <a:cubicBezTo>
                  <a:pt x="396333" y="91640"/>
                  <a:pt x="395806" y="99549"/>
                  <a:pt x="393688" y="106962"/>
                </a:cubicBezTo>
                <a:cubicBezTo>
                  <a:pt x="392063" y="112648"/>
                  <a:pt x="389948" y="118182"/>
                  <a:pt x="388078" y="123792"/>
                </a:cubicBezTo>
                <a:cubicBezTo>
                  <a:pt x="386208" y="146231"/>
                  <a:pt x="384954" y="168730"/>
                  <a:pt x="382468" y="191109"/>
                </a:cubicBezTo>
                <a:cubicBezTo>
                  <a:pt x="381212" y="202414"/>
                  <a:pt x="383382" y="215450"/>
                  <a:pt x="376859" y="224768"/>
                </a:cubicBezTo>
                <a:cubicBezTo>
                  <a:pt x="364691" y="242151"/>
                  <a:pt x="337617" y="247189"/>
                  <a:pt x="320760" y="258427"/>
                </a:cubicBezTo>
                <a:cubicBezTo>
                  <a:pt x="282345" y="284037"/>
                  <a:pt x="283670" y="284298"/>
                  <a:pt x="259052" y="308915"/>
                </a:cubicBezTo>
                <a:cubicBezTo>
                  <a:pt x="257182" y="314525"/>
                  <a:pt x="255772" y="320310"/>
                  <a:pt x="253443" y="325745"/>
                </a:cubicBezTo>
                <a:cubicBezTo>
                  <a:pt x="250149" y="333431"/>
                  <a:pt x="243055" y="339863"/>
                  <a:pt x="242223" y="348184"/>
                </a:cubicBezTo>
                <a:cubicBezTo>
                  <a:pt x="237382" y="396597"/>
                  <a:pt x="239961" y="445500"/>
                  <a:pt x="236613" y="494039"/>
                </a:cubicBezTo>
                <a:cubicBezTo>
                  <a:pt x="235861" y="504948"/>
                  <a:pt x="223039" y="525172"/>
                  <a:pt x="219784" y="533308"/>
                </a:cubicBezTo>
                <a:cubicBezTo>
                  <a:pt x="215392" y="544289"/>
                  <a:pt x="212304" y="555747"/>
                  <a:pt x="208564" y="566967"/>
                </a:cubicBezTo>
                <a:lnTo>
                  <a:pt x="202954" y="583796"/>
                </a:lnTo>
                <a:cubicBezTo>
                  <a:pt x="201084" y="645504"/>
                  <a:pt x="200677" y="707274"/>
                  <a:pt x="197345" y="768920"/>
                </a:cubicBezTo>
                <a:cubicBezTo>
                  <a:pt x="196279" y="788647"/>
                  <a:pt x="188055" y="796206"/>
                  <a:pt x="180515" y="813799"/>
                </a:cubicBezTo>
                <a:cubicBezTo>
                  <a:pt x="178186" y="819234"/>
                  <a:pt x="177777" y="825459"/>
                  <a:pt x="174905" y="830628"/>
                </a:cubicBezTo>
                <a:cubicBezTo>
                  <a:pt x="168356" y="842415"/>
                  <a:pt x="158497" y="852226"/>
                  <a:pt x="152466" y="864287"/>
                </a:cubicBezTo>
                <a:cubicBezTo>
                  <a:pt x="115254" y="938707"/>
                  <a:pt x="160399" y="845776"/>
                  <a:pt x="135637" y="903556"/>
                </a:cubicBezTo>
                <a:cubicBezTo>
                  <a:pt x="118033" y="944633"/>
                  <a:pt x="129152" y="907057"/>
                  <a:pt x="118807" y="948434"/>
                </a:cubicBezTo>
                <a:cubicBezTo>
                  <a:pt x="117940" y="955369"/>
                  <a:pt x="112406" y="1008511"/>
                  <a:pt x="107587" y="1021362"/>
                </a:cubicBezTo>
                <a:cubicBezTo>
                  <a:pt x="105220" y="1027675"/>
                  <a:pt x="99383" y="1032162"/>
                  <a:pt x="96368" y="1038192"/>
                </a:cubicBezTo>
                <a:cubicBezTo>
                  <a:pt x="93724" y="1043481"/>
                  <a:pt x="94038" y="1050101"/>
                  <a:pt x="90758" y="1055021"/>
                </a:cubicBezTo>
                <a:cubicBezTo>
                  <a:pt x="45275" y="1123244"/>
                  <a:pt x="101449" y="1016810"/>
                  <a:pt x="62709" y="1094290"/>
                </a:cubicBezTo>
                <a:cubicBezTo>
                  <a:pt x="60839" y="1107379"/>
                  <a:pt x="59692" y="1120593"/>
                  <a:pt x="57099" y="1133558"/>
                </a:cubicBezTo>
                <a:cubicBezTo>
                  <a:pt x="54075" y="1148679"/>
                  <a:pt x="45879" y="1178437"/>
                  <a:pt x="45879" y="1178437"/>
                </a:cubicBezTo>
                <a:cubicBezTo>
                  <a:pt x="38358" y="1238615"/>
                  <a:pt x="43926" y="1208690"/>
                  <a:pt x="29050" y="1268194"/>
                </a:cubicBezTo>
                <a:cubicBezTo>
                  <a:pt x="27180" y="1275674"/>
                  <a:pt x="26888" y="1283737"/>
                  <a:pt x="23440" y="1290633"/>
                </a:cubicBezTo>
                <a:cubicBezTo>
                  <a:pt x="19700" y="1298113"/>
                  <a:pt x="15327" y="1305308"/>
                  <a:pt x="12221" y="1313072"/>
                </a:cubicBezTo>
                <a:cubicBezTo>
                  <a:pt x="7829" y="1324053"/>
                  <a:pt x="-3391" y="1357712"/>
                  <a:pt x="1001" y="1346731"/>
                </a:cubicBezTo>
                <a:lnTo>
                  <a:pt x="12221" y="1318682"/>
                </a:lnTo>
                <a:cubicBezTo>
                  <a:pt x="14376" y="1305752"/>
                  <a:pt x="16534" y="1282005"/>
                  <a:pt x="23440" y="1268194"/>
                </a:cubicBezTo>
                <a:cubicBezTo>
                  <a:pt x="35466" y="1244143"/>
                  <a:pt x="34123" y="1256863"/>
                  <a:pt x="51489" y="1234535"/>
                </a:cubicBezTo>
                <a:cubicBezTo>
                  <a:pt x="59768" y="1223891"/>
                  <a:pt x="66449" y="1212096"/>
                  <a:pt x="73929" y="1200876"/>
                </a:cubicBezTo>
                <a:cubicBezTo>
                  <a:pt x="77669" y="1195266"/>
                  <a:pt x="83016" y="1190443"/>
                  <a:pt x="85148" y="1184047"/>
                </a:cubicBezTo>
                <a:cubicBezTo>
                  <a:pt x="92202" y="1162884"/>
                  <a:pt x="93908" y="1152847"/>
                  <a:pt x="113197" y="1133558"/>
                </a:cubicBezTo>
                <a:lnTo>
                  <a:pt x="146856" y="1099899"/>
                </a:lnTo>
                <a:lnTo>
                  <a:pt x="202954" y="1043801"/>
                </a:lnTo>
                <a:lnTo>
                  <a:pt x="219784" y="1026972"/>
                </a:lnTo>
                <a:lnTo>
                  <a:pt x="236613" y="1010142"/>
                </a:lnTo>
                <a:cubicBezTo>
                  <a:pt x="255454" y="953623"/>
                  <a:pt x="226717" y="1041263"/>
                  <a:pt x="247833" y="970874"/>
                </a:cubicBezTo>
                <a:cubicBezTo>
                  <a:pt x="251231" y="959546"/>
                  <a:pt x="255312" y="948435"/>
                  <a:pt x="259052" y="937215"/>
                </a:cubicBezTo>
                <a:lnTo>
                  <a:pt x="264662" y="920385"/>
                </a:lnTo>
                <a:cubicBezTo>
                  <a:pt x="273373" y="824564"/>
                  <a:pt x="266132" y="892532"/>
                  <a:pt x="275882" y="819409"/>
                </a:cubicBezTo>
                <a:cubicBezTo>
                  <a:pt x="277875" y="804465"/>
                  <a:pt x="279499" y="789474"/>
                  <a:pt x="281492" y="774530"/>
                </a:cubicBezTo>
                <a:cubicBezTo>
                  <a:pt x="283370" y="760443"/>
                  <a:pt x="284964" y="733926"/>
                  <a:pt x="292711" y="718432"/>
                </a:cubicBezTo>
                <a:cubicBezTo>
                  <a:pt x="295726" y="712402"/>
                  <a:pt x="300191" y="707213"/>
                  <a:pt x="303931" y="701603"/>
                </a:cubicBezTo>
                <a:cubicBezTo>
                  <a:pt x="305870" y="689968"/>
                  <a:pt x="310130" y="658894"/>
                  <a:pt x="315151" y="645504"/>
                </a:cubicBezTo>
                <a:cubicBezTo>
                  <a:pt x="318087" y="637674"/>
                  <a:pt x="322630" y="630545"/>
                  <a:pt x="326370" y="623065"/>
                </a:cubicBezTo>
                <a:cubicBezTo>
                  <a:pt x="342901" y="523881"/>
                  <a:pt x="321908" y="647603"/>
                  <a:pt x="337590" y="561357"/>
                </a:cubicBezTo>
                <a:cubicBezTo>
                  <a:pt x="351945" y="482406"/>
                  <a:pt x="334952" y="568934"/>
                  <a:pt x="348810" y="499649"/>
                </a:cubicBezTo>
                <a:cubicBezTo>
                  <a:pt x="353280" y="454939"/>
                  <a:pt x="350643" y="453963"/>
                  <a:pt x="360029" y="421112"/>
                </a:cubicBezTo>
                <a:cubicBezTo>
                  <a:pt x="361654" y="415426"/>
                  <a:pt x="361458" y="408464"/>
                  <a:pt x="365639" y="404282"/>
                </a:cubicBezTo>
                <a:cubicBezTo>
                  <a:pt x="369820" y="400101"/>
                  <a:pt x="376858" y="400542"/>
                  <a:pt x="382468" y="398672"/>
                </a:cubicBezTo>
                <a:cubicBezTo>
                  <a:pt x="382565" y="398283"/>
                  <a:pt x="399543" y="325500"/>
                  <a:pt x="404908" y="320135"/>
                </a:cubicBezTo>
                <a:lnTo>
                  <a:pt x="421737" y="303306"/>
                </a:lnTo>
                <a:lnTo>
                  <a:pt x="438567" y="252817"/>
                </a:lnTo>
                <a:lnTo>
                  <a:pt x="444176" y="235988"/>
                </a:lnTo>
                <a:lnTo>
                  <a:pt x="449786" y="219158"/>
                </a:lnTo>
                <a:cubicBezTo>
                  <a:pt x="451656" y="189239"/>
                  <a:pt x="455396" y="159378"/>
                  <a:pt x="455396" y="129401"/>
                </a:cubicBezTo>
                <a:cubicBezTo>
                  <a:pt x="455396" y="-7911"/>
                  <a:pt x="477754" y="-21985"/>
                  <a:pt x="432957" y="22815"/>
                </a:cubicBezTo>
                <a:lnTo>
                  <a:pt x="421737" y="39644"/>
                </a:lnTo>
                <a:close/>
              </a:path>
            </a:pathLst>
          </a:custGeom>
          <a:solidFill>
            <a:srgbClr val="000114"/>
          </a:solidFill>
          <a:ln>
            <a:solidFill>
              <a:srgbClr val="000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Prostoročno 34"/>
          <p:cNvSpPr/>
          <p:nvPr/>
        </p:nvSpPr>
        <p:spPr>
          <a:xfrm>
            <a:off x="5082493" y="4599512"/>
            <a:ext cx="349288" cy="1425430"/>
          </a:xfrm>
          <a:custGeom>
            <a:avLst/>
            <a:gdLst>
              <a:gd name="connsiteX0" fmla="*/ 308540 w 349288"/>
              <a:gd name="connsiteY0" fmla="*/ 39806 h 1425430"/>
              <a:gd name="connsiteX1" fmla="*/ 308540 w 349288"/>
              <a:gd name="connsiteY1" fmla="*/ 39806 h 1425430"/>
              <a:gd name="connsiteX2" fmla="*/ 280491 w 349288"/>
              <a:gd name="connsiteY2" fmla="*/ 79075 h 1425430"/>
              <a:gd name="connsiteX3" fmla="*/ 274881 w 349288"/>
              <a:gd name="connsiteY3" fmla="*/ 152002 h 1425430"/>
              <a:gd name="connsiteX4" fmla="*/ 269271 w 349288"/>
              <a:gd name="connsiteY4" fmla="*/ 174441 h 1425430"/>
              <a:gd name="connsiteX5" fmla="*/ 258052 w 349288"/>
              <a:gd name="connsiteY5" fmla="*/ 241759 h 1425430"/>
              <a:gd name="connsiteX6" fmla="*/ 252442 w 349288"/>
              <a:gd name="connsiteY6" fmla="*/ 365175 h 1425430"/>
              <a:gd name="connsiteX7" fmla="*/ 241222 w 349288"/>
              <a:gd name="connsiteY7" fmla="*/ 382005 h 1425430"/>
              <a:gd name="connsiteX8" fmla="*/ 224393 w 349288"/>
              <a:gd name="connsiteY8" fmla="*/ 410054 h 1425430"/>
              <a:gd name="connsiteX9" fmla="*/ 218783 w 349288"/>
              <a:gd name="connsiteY9" fmla="*/ 443713 h 1425430"/>
              <a:gd name="connsiteX10" fmla="*/ 201954 w 349288"/>
              <a:gd name="connsiteY10" fmla="*/ 488591 h 1425430"/>
              <a:gd name="connsiteX11" fmla="*/ 190734 w 349288"/>
              <a:gd name="connsiteY11" fmla="*/ 567128 h 1425430"/>
              <a:gd name="connsiteX12" fmla="*/ 185124 w 349288"/>
              <a:gd name="connsiteY12" fmla="*/ 589568 h 1425430"/>
              <a:gd name="connsiteX13" fmla="*/ 145855 w 349288"/>
              <a:gd name="connsiteY13" fmla="*/ 640056 h 1425430"/>
              <a:gd name="connsiteX14" fmla="*/ 140246 w 349288"/>
              <a:gd name="connsiteY14" fmla="*/ 662495 h 1425430"/>
              <a:gd name="connsiteX15" fmla="*/ 134636 w 349288"/>
              <a:gd name="connsiteY15" fmla="*/ 679325 h 1425430"/>
              <a:gd name="connsiteX16" fmla="*/ 117806 w 349288"/>
              <a:gd name="connsiteY16" fmla="*/ 752252 h 1425430"/>
              <a:gd name="connsiteX17" fmla="*/ 106587 w 349288"/>
              <a:gd name="connsiteY17" fmla="*/ 774692 h 1425430"/>
              <a:gd name="connsiteX18" fmla="*/ 84147 w 349288"/>
              <a:gd name="connsiteY18" fmla="*/ 808351 h 1425430"/>
              <a:gd name="connsiteX19" fmla="*/ 67318 w 349288"/>
              <a:gd name="connsiteY19" fmla="*/ 1072012 h 1425430"/>
              <a:gd name="connsiteX20" fmla="*/ 56098 w 349288"/>
              <a:gd name="connsiteY20" fmla="*/ 1116890 h 1425430"/>
              <a:gd name="connsiteX21" fmla="*/ 50489 w 349288"/>
              <a:gd name="connsiteY21" fmla="*/ 1139330 h 1425430"/>
              <a:gd name="connsiteX22" fmla="*/ 33659 w 349288"/>
              <a:gd name="connsiteY22" fmla="*/ 1144940 h 1425430"/>
              <a:gd name="connsiteX23" fmla="*/ 16830 w 349288"/>
              <a:gd name="connsiteY23" fmla="*/ 1161769 h 1425430"/>
              <a:gd name="connsiteX24" fmla="*/ 11220 w 349288"/>
              <a:gd name="connsiteY24" fmla="*/ 1178598 h 1425430"/>
              <a:gd name="connsiteX25" fmla="*/ 0 w 349288"/>
              <a:gd name="connsiteY25" fmla="*/ 1245916 h 1425430"/>
              <a:gd name="connsiteX26" fmla="*/ 16830 w 349288"/>
              <a:gd name="connsiteY26" fmla="*/ 1358113 h 1425430"/>
              <a:gd name="connsiteX27" fmla="*/ 33659 w 349288"/>
              <a:gd name="connsiteY27" fmla="*/ 1408601 h 1425430"/>
              <a:gd name="connsiteX28" fmla="*/ 39269 w 349288"/>
              <a:gd name="connsiteY28" fmla="*/ 1425430 h 1425430"/>
              <a:gd name="connsiteX29" fmla="*/ 50489 w 349288"/>
              <a:gd name="connsiteY29" fmla="*/ 1391771 h 1425430"/>
              <a:gd name="connsiteX30" fmla="*/ 61708 w 349288"/>
              <a:gd name="connsiteY30" fmla="*/ 1318844 h 1425430"/>
              <a:gd name="connsiteX31" fmla="*/ 67318 w 349288"/>
              <a:gd name="connsiteY31" fmla="*/ 1296405 h 1425430"/>
              <a:gd name="connsiteX32" fmla="*/ 78538 w 349288"/>
              <a:gd name="connsiteY32" fmla="*/ 1279575 h 1425430"/>
              <a:gd name="connsiteX33" fmla="*/ 84147 w 349288"/>
              <a:gd name="connsiteY33" fmla="*/ 1257136 h 1425430"/>
              <a:gd name="connsiteX34" fmla="*/ 89757 w 349288"/>
              <a:gd name="connsiteY34" fmla="*/ 1240306 h 1425430"/>
              <a:gd name="connsiteX35" fmla="*/ 95367 w 349288"/>
              <a:gd name="connsiteY35" fmla="*/ 1206648 h 1425430"/>
              <a:gd name="connsiteX36" fmla="*/ 100977 w 349288"/>
              <a:gd name="connsiteY36" fmla="*/ 1139330 h 1425430"/>
              <a:gd name="connsiteX37" fmla="*/ 106587 w 349288"/>
              <a:gd name="connsiteY37" fmla="*/ 1122500 h 1425430"/>
              <a:gd name="connsiteX38" fmla="*/ 112197 w 349288"/>
              <a:gd name="connsiteY38" fmla="*/ 1100061 h 1425430"/>
              <a:gd name="connsiteX39" fmla="*/ 129026 w 349288"/>
              <a:gd name="connsiteY39" fmla="*/ 1038353 h 1425430"/>
              <a:gd name="connsiteX40" fmla="*/ 140246 w 349288"/>
              <a:gd name="connsiteY40" fmla="*/ 987865 h 1425430"/>
              <a:gd name="connsiteX41" fmla="*/ 151465 w 349288"/>
              <a:gd name="connsiteY41" fmla="*/ 965425 h 1425430"/>
              <a:gd name="connsiteX42" fmla="*/ 157075 w 349288"/>
              <a:gd name="connsiteY42" fmla="*/ 937376 h 1425430"/>
              <a:gd name="connsiteX43" fmla="*/ 162685 w 349288"/>
              <a:gd name="connsiteY43" fmla="*/ 920547 h 1425430"/>
              <a:gd name="connsiteX44" fmla="*/ 168295 w 349288"/>
              <a:gd name="connsiteY44" fmla="*/ 797131 h 1425430"/>
              <a:gd name="connsiteX45" fmla="*/ 173905 w 349288"/>
              <a:gd name="connsiteY45" fmla="*/ 774692 h 1425430"/>
              <a:gd name="connsiteX46" fmla="*/ 196344 w 349288"/>
              <a:gd name="connsiteY46" fmla="*/ 741033 h 1425430"/>
              <a:gd name="connsiteX47" fmla="*/ 207563 w 349288"/>
              <a:gd name="connsiteY47" fmla="*/ 724203 h 1425430"/>
              <a:gd name="connsiteX48" fmla="*/ 218783 w 349288"/>
              <a:gd name="connsiteY48" fmla="*/ 684935 h 1425430"/>
              <a:gd name="connsiteX49" fmla="*/ 224393 w 349288"/>
              <a:gd name="connsiteY49" fmla="*/ 634446 h 1425430"/>
              <a:gd name="connsiteX50" fmla="*/ 235613 w 349288"/>
              <a:gd name="connsiteY50" fmla="*/ 612007 h 1425430"/>
              <a:gd name="connsiteX51" fmla="*/ 241222 w 349288"/>
              <a:gd name="connsiteY51" fmla="*/ 595178 h 1425430"/>
              <a:gd name="connsiteX52" fmla="*/ 252442 w 349288"/>
              <a:gd name="connsiteY52" fmla="*/ 544689 h 1425430"/>
              <a:gd name="connsiteX53" fmla="*/ 274881 w 349288"/>
              <a:gd name="connsiteY53" fmla="*/ 494201 h 1425430"/>
              <a:gd name="connsiteX54" fmla="*/ 291711 w 349288"/>
              <a:gd name="connsiteY54" fmla="*/ 460542 h 1425430"/>
              <a:gd name="connsiteX55" fmla="*/ 297320 w 349288"/>
              <a:gd name="connsiteY55" fmla="*/ 443713 h 1425430"/>
              <a:gd name="connsiteX56" fmla="*/ 314150 w 349288"/>
              <a:gd name="connsiteY56" fmla="*/ 404444 h 1425430"/>
              <a:gd name="connsiteX57" fmla="*/ 319760 w 349288"/>
              <a:gd name="connsiteY57" fmla="*/ 320297 h 1425430"/>
              <a:gd name="connsiteX58" fmla="*/ 325370 w 349288"/>
              <a:gd name="connsiteY58" fmla="*/ 303467 h 1425430"/>
              <a:gd name="connsiteX59" fmla="*/ 336589 w 349288"/>
              <a:gd name="connsiteY59" fmla="*/ 196881 h 1425430"/>
              <a:gd name="connsiteX60" fmla="*/ 342199 w 349288"/>
              <a:gd name="connsiteY60" fmla="*/ 17367 h 1425430"/>
              <a:gd name="connsiteX61" fmla="*/ 347809 w 349288"/>
              <a:gd name="connsiteY61" fmla="*/ 537 h 1425430"/>
              <a:gd name="connsiteX62" fmla="*/ 330979 w 349288"/>
              <a:gd name="connsiteY62" fmla="*/ 11757 h 1425430"/>
              <a:gd name="connsiteX63" fmla="*/ 319760 w 349288"/>
              <a:gd name="connsiteY63" fmla="*/ 28586 h 1425430"/>
              <a:gd name="connsiteX64" fmla="*/ 308540 w 349288"/>
              <a:gd name="connsiteY64" fmla="*/ 39806 h 142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49288" h="1425430">
                <a:moveTo>
                  <a:pt x="308540" y="39806"/>
                </a:moveTo>
                <a:lnTo>
                  <a:pt x="308540" y="39806"/>
                </a:lnTo>
                <a:cubicBezTo>
                  <a:pt x="299190" y="52896"/>
                  <a:pt x="285113" y="63668"/>
                  <a:pt x="280491" y="79075"/>
                </a:cubicBezTo>
                <a:cubicBezTo>
                  <a:pt x="273485" y="102428"/>
                  <a:pt x="277730" y="127788"/>
                  <a:pt x="274881" y="152002"/>
                </a:cubicBezTo>
                <a:cubicBezTo>
                  <a:pt x="273980" y="159659"/>
                  <a:pt x="270692" y="166863"/>
                  <a:pt x="269271" y="174441"/>
                </a:cubicBezTo>
                <a:cubicBezTo>
                  <a:pt x="265079" y="196800"/>
                  <a:pt x="258052" y="241759"/>
                  <a:pt x="258052" y="241759"/>
                </a:cubicBezTo>
                <a:cubicBezTo>
                  <a:pt x="256182" y="282898"/>
                  <a:pt x="257349" y="324287"/>
                  <a:pt x="252442" y="365175"/>
                </a:cubicBezTo>
                <a:cubicBezTo>
                  <a:pt x="251639" y="371869"/>
                  <a:pt x="244795" y="376287"/>
                  <a:pt x="241222" y="382005"/>
                </a:cubicBezTo>
                <a:cubicBezTo>
                  <a:pt x="235443" y="391251"/>
                  <a:pt x="230003" y="400704"/>
                  <a:pt x="224393" y="410054"/>
                </a:cubicBezTo>
                <a:cubicBezTo>
                  <a:pt x="222523" y="421274"/>
                  <a:pt x="222380" y="432922"/>
                  <a:pt x="218783" y="443713"/>
                </a:cubicBezTo>
                <a:cubicBezTo>
                  <a:pt x="198534" y="504459"/>
                  <a:pt x="214175" y="403042"/>
                  <a:pt x="201954" y="488591"/>
                </a:cubicBezTo>
                <a:cubicBezTo>
                  <a:pt x="193134" y="550331"/>
                  <a:pt x="200879" y="521475"/>
                  <a:pt x="190734" y="567128"/>
                </a:cubicBezTo>
                <a:cubicBezTo>
                  <a:pt x="189061" y="574655"/>
                  <a:pt x="188572" y="582672"/>
                  <a:pt x="185124" y="589568"/>
                </a:cubicBezTo>
                <a:cubicBezTo>
                  <a:pt x="171703" y="616410"/>
                  <a:pt x="164325" y="621587"/>
                  <a:pt x="145855" y="640056"/>
                </a:cubicBezTo>
                <a:cubicBezTo>
                  <a:pt x="143985" y="647536"/>
                  <a:pt x="142364" y="655082"/>
                  <a:pt x="140246" y="662495"/>
                </a:cubicBezTo>
                <a:cubicBezTo>
                  <a:pt x="138622" y="668181"/>
                  <a:pt x="135535" y="673480"/>
                  <a:pt x="134636" y="679325"/>
                </a:cubicBezTo>
                <a:cubicBezTo>
                  <a:pt x="120550" y="770881"/>
                  <a:pt x="142251" y="709473"/>
                  <a:pt x="117806" y="752252"/>
                </a:cubicBezTo>
                <a:cubicBezTo>
                  <a:pt x="113657" y="759513"/>
                  <a:pt x="110890" y="767521"/>
                  <a:pt x="106587" y="774692"/>
                </a:cubicBezTo>
                <a:cubicBezTo>
                  <a:pt x="99649" y="786255"/>
                  <a:pt x="84147" y="808351"/>
                  <a:pt x="84147" y="808351"/>
                </a:cubicBezTo>
                <a:cubicBezTo>
                  <a:pt x="47858" y="917220"/>
                  <a:pt x="78525" y="814260"/>
                  <a:pt x="67318" y="1072012"/>
                </a:cubicBezTo>
                <a:cubicBezTo>
                  <a:pt x="66440" y="1092195"/>
                  <a:pt x="61069" y="1099489"/>
                  <a:pt x="56098" y="1116890"/>
                </a:cubicBezTo>
                <a:cubicBezTo>
                  <a:pt x="53980" y="1124304"/>
                  <a:pt x="55305" y="1133309"/>
                  <a:pt x="50489" y="1139330"/>
                </a:cubicBezTo>
                <a:cubicBezTo>
                  <a:pt x="46795" y="1143948"/>
                  <a:pt x="39269" y="1143070"/>
                  <a:pt x="33659" y="1144940"/>
                </a:cubicBezTo>
                <a:cubicBezTo>
                  <a:pt x="28049" y="1150550"/>
                  <a:pt x="21231" y="1155168"/>
                  <a:pt x="16830" y="1161769"/>
                </a:cubicBezTo>
                <a:cubicBezTo>
                  <a:pt x="13550" y="1166689"/>
                  <a:pt x="12845" y="1172912"/>
                  <a:pt x="11220" y="1178598"/>
                </a:cubicBezTo>
                <a:cubicBezTo>
                  <a:pt x="2983" y="1207425"/>
                  <a:pt x="4553" y="1209496"/>
                  <a:pt x="0" y="1245916"/>
                </a:cubicBezTo>
                <a:cubicBezTo>
                  <a:pt x="6453" y="1336249"/>
                  <a:pt x="-2690" y="1299556"/>
                  <a:pt x="16830" y="1358113"/>
                </a:cubicBezTo>
                <a:lnTo>
                  <a:pt x="33659" y="1408601"/>
                </a:lnTo>
                <a:lnTo>
                  <a:pt x="39269" y="1425430"/>
                </a:lnTo>
                <a:cubicBezTo>
                  <a:pt x="43009" y="1414210"/>
                  <a:pt x="49022" y="1403506"/>
                  <a:pt x="50489" y="1391771"/>
                </a:cubicBezTo>
                <a:cubicBezTo>
                  <a:pt x="55346" y="1352908"/>
                  <a:pt x="54365" y="1351888"/>
                  <a:pt x="61708" y="1318844"/>
                </a:cubicBezTo>
                <a:cubicBezTo>
                  <a:pt x="63381" y="1311318"/>
                  <a:pt x="64281" y="1303491"/>
                  <a:pt x="67318" y="1296405"/>
                </a:cubicBezTo>
                <a:cubicBezTo>
                  <a:pt x="69974" y="1290208"/>
                  <a:pt x="74798" y="1285185"/>
                  <a:pt x="78538" y="1279575"/>
                </a:cubicBezTo>
                <a:cubicBezTo>
                  <a:pt x="80408" y="1272095"/>
                  <a:pt x="82029" y="1264549"/>
                  <a:pt x="84147" y="1257136"/>
                </a:cubicBezTo>
                <a:cubicBezTo>
                  <a:pt x="85771" y="1251450"/>
                  <a:pt x="88474" y="1246079"/>
                  <a:pt x="89757" y="1240306"/>
                </a:cubicBezTo>
                <a:cubicBezTo>
                  <a:pt x="92224" y="1229203"/>
                  <a:pt x="93497" y="1217867"/>
                  <a:pt x="95367" y="1206648"/>
                </a:cubicBezTo>
                <a:cubicBezTo>
                  <a:pt x="97237" y="1184209"/>
                  <a:pt x="98001" y="1161650"/>
                  <a:pt x="100977" y="1139330"/>
                </a:cubicBezTo>
                <a:cubicBezTo>
                  <a:pt x="101759" y="1133468"/>
                  <a:pt x="104962" y="1128186"/>
                  <a:pt x="106587" y="1122500"/>
                </a:cubicBezTo>
                <a:cubicBezTo>
                  <a:pt x="108705" y="1115087"/>
                  <a:pt x="110079" y="1107474"/>
                  <a:pt x="112197" y="1100061"/>
                </a:cubicBezTo>
                <a:cubicBezTo>
                  <a:pt x="122941" y="1062457"/>
                  <a:pt x="115697" y="1104995"/>
                  <a:pt x="129026" y="1038353"/>
                </a:cubicBezTo>
                <a:cubicBezTo>
                  <a:pt x="130550" y="1030734"/>
                  <a:pt x="136850" y="996921"/>
                  <a:pt x="140246" y="987865"/>
                </a:cubicBezTo>
                <a:cubicBezTo>
                  <a:pt x="143182" y="980035"/>
                  <a:pt x="147725" y="972905"/>
                  <a:pt x="151465" y="965425"/>
                </a:cubicBezTo>
                <a:cubicBezTo>
                  <a:pt x="153335" y="956075"/>
                  <a:pt x="154762" y="946626"/>
                  <a:pt x="157075" y="937376"/>
                </a:cubicBezTo>
                <a:cubicBezTo>
                  <a:pt x="158509" y="931639"/>
                  <a:pt x="162213" y="926441"/>
                  <a:pt x="162685" y="920547"/>
                </a:cubicBezTo>
                <a:cubicBezTo>
                  <a:pt x="165969" y="879497"/>
                  <a:pt x="165136" y="838191"/>
                  <a:pt x="168295" y="797131"/>
                </a:cubicBezTo>
                <a:cubicBezTo>
                  <a:pt x="168886" y="789444"/>
                  <a:pt x="170457" y="781588"/>
                  <a:pt x="173905" y="774692"/>
                </a:cubicBezTo>
                <a:cubicBezTo>
                  <a:pt x="179935" y="762631"/>
                  <a:pt x="188864" y="752253"/>
                  <a:pt x="196344" y="741033"/>
                </a:cubicBezTo>
                <a:cubicBezTo>
                  <a:pt x="200084" y="735423"/>
                  <a:pt x="205431" y="730599"/>
                  <a:pt x="207563" y="724203"/>
                </a:cubicBezTo>
                <a:cubicBezTo>
                  <a:pt x="215611" y="700060"/>
                  <a:pt x="211739" y="713111"/>
                  <a:pt x="218783" y="684935"/>
                </a:cubicBezTo>
                <a:cubicBezTo>
                  <a:pt x="220653" y="668105"/>
                  <a:pt x="220585" y="650946"/>
                  <a:pt x="224393" y="634446"/>
                </a:cubicBezTo>
                <a:cubicBezTo>
                  <a:pt x="226273" y="626298"/>
                  <a:pt x="232319" y="619693"/>
                  <a:pt x="235613" y="612007"/>
                </a:cubicBezTo>
                <a:cubicBezTo>
                  <a:pt x="237942" y="606572"/>
                  <a:pt x="239788" y="600915"/>
                  <a:pt x="241222" y="595178"/>
                </a:cubicBezTo>
                <a:cubicBezTo>
                  <a:pt x="249226" y="563159"/>
                  <a:pt x="243806" y="573475"/>
                  <a:pt x="252442" y="544689"/>
                </a:cubicBezTo>
                <a:cubicBezTo>
                  <a:pt x="274153" y="472321"/>
                  <a:pt x="252337" y="539291"/>
                  <a:pt x="274881" y="494201"/>
                </a:cubicBezTo>
                <a:cubicBezTo>
                  <a:pt x="298102" y="447758"/>
                  <a:pt x="259563" y="508761"/>
                  <a:pt x="291711" y="460542"/>
                </a:cubicBezTo>
                <a:cubicBezTo>
                  <a:pt x="293581" y="454932"/>
                  <a:pt x="294991" y="449148"/>
                  <a:pt x="297320" y="443713"/>
                </a:cubicBezTo>
                <a:cubicBezTo>
                  <a:pt x="318121" y="395176"/>
                  <a:pt x="300991" y="443920"/>
                  <a:pt x="314150" y="404444"/>
                </a:cubicBezTo>
                <a:cubicBezTo>
                  <a:pt x="316020" y="376395"/>
                  <a:pt x="316656" y="348236"/>
                  <a:pt x="319760" y="320297"/>
                </a:cubicBezTo>
                <a:cubicBezTo>
                  <a:pt x="320413" y="314420"/>
                  <a:pt x="324751" y="309348"/>
                  <a:pt x="325370" y="303467"/>
                </a:cubicBezTo>
                <a:cubicBezTo>
                  <a:pt x="337326" y="189873"/>
                  <a:pt x="320319" y="245687"/>
                  <a:pt x="336589" y="196881"/>
                </a:cubicBezTo>
                <a:cubicBezTo>
                  <a:pt x="338459" y="137043"/>
                  <a:pt x="338783" y="77137"/>
                  <a:pt x="342199" y="17367"/>
                </a:cubicBezTo>
                <a:cubicBezTo>
                  <a:pt x="342536" y="11463"/>
                  <a:pt x="353098" y="3182"/>
                  <a:pt x="347809" y="537"/>
                </a:cubicBezTo>
                <a:cubicBezTo>
                  <a:pt x="341778" y="-2478"/>
                  <a:pt x="336589" y="8017"/>
                  <a:pt x="330979" y="11757"/>
                </a:cubicBezTo>
                <a:cubicBezTo>
                  <a:pt x="327239" y="17367"/>
                  <a:pt x="324527" y="23819"/>
                  <a:pt x="319760" y="28586"/>
                </a:cubicBezTo>
                <a:lnTo>
                  <a:pt x="308540" y="39806"/>
                </a:lnTo>
                <a:close/>
              </a:path>
            </a:pathLst>
          </a:custGeom>
          <a:solidFill>
            <a:srgbClr val="000114"/>
          </a:solidFill>
          <a:ln>
            <a:solidFill>
              <a:srgbClr val="000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Prostoročno 35"/>
          <p:cNvSpPr/>
          <p:nvPr/>
        </p:nvSpPr>
        <p:spPr>
          <a:xfrm>
            <a:off x="4717855" y="4631558"/>
            <a:ext cx="297451" cy="1404604"/>
          </a:xfrm>
          <a:custGeom>
            <a:avLst/>
            <a:gdLst>
              <a:gd name="connsiteX0" fmla="*/ 201954 w 297451"/>
              <a:gd name="connsiteY0" fmla="*/ 142395 h 1404604"/>
              <a:gd name="connsiteX1" fmla="*/ 201954 w 297451"/>
              <a:gd name="connsiteY1" fmla="*/ 142395 h 1404604"/>
              <a:gd name="connsiteX2" fmla="*/ 173905 w 297451"/>
              <a:gd name="connsiteY2" fmla="*/ 192884 h 1404604"/>
              <a:gd name="connsiteX3" fmla="*/ 162685 w 297451"/>
              <a:gd name="connsiteY3" fmla="*/ 209713 h 1404604"/>
              <a:gd name="connsiteX4" fmla="*/ 157075 w 297451"/>
              <a:gd name="connsiteY4" fmla="*/ 232152 h 1404604"/>
              <a:gd name="connsiteX5" fmla="*/ 145855 w 297451"/>
              <a:gd name="connsiteY5" fmla="*/ 277031 h 1404604"/>
              <a:gd name="connsiteX6" fmla="*/ 140246 w 297451"/>
              <a:gd name="connsiteY6" fmla="*/ 310690 h 1404604"/>
              <a:gd name="connsiteX7" fmla="*/ 129026 w 297451"/>
              <a:gd name="connsiteY7" fmla="*/ 327519 h 1404604"/>
              <a:gd name="connsiteX8" fmla="*/ 140246 w 297451"/>
              <a:gd name="connsiteY8" fmla="*/ 529473 h 1404604"/>
              <a:gd name="connsiteX9" fmla="*/ 145855 w 297451"/>
              <a:gd name="connsiteY9" fmla="*/ 664108 h 1404604"/>
              <a:gd name="connsiteX10" fmla="*/ 140246 w 297451"/>
              <a:gd name="connsiteY10" fmla="*/ 860452 h 1404604"/>
              <a:gd name="connsiteX11" fmla="*/ 123416 w 297451"/>
              <a:gd name="connsiteY11" fmla="*/ 910940 h 1404604"/>
              <a:gd name="connsiteX12" fmla="*/ 106587 w 297451"/>
              <a:gd name="connsiteY12" fmla="*/ 983868 h 1404604"/>
              <a:gd name="connsiteX13" fmla="*/ 72928 w 297451"/>
              <a:gd name="connsiteY13" fmla="*/ 1011917 h 1404604"/>
              <a:gd name="connsiteX14" fmla="*/ 67318 w 297451"/>
              <a:gd name="connsiteY14" fmla="*/ 1028746 h 1404604"/>
              <a:gd name="connsiteX15" fmla="*/ 56098 w 297451"/>
              <a:gd name="connsiteY15" fmla="*/ 1045576 h 1404604"/>
              <a:gd name="connsiteX16" fmla="*/ 50489 w 297451"/>
              <a:gd name="connsiteY16" fmla="*/ 1068015 h 1404604"/>
              <a:gd name="connsiteX17" fmla="*/ 28049 w 297451"/>
              <a:gd name="connsiteY17" fmla="*/ 1118503 h 1404604"/>
              <a:gd name="connsiteX18" fmla="*/ 22439 w 297451"/>
              <a:gd name="connsiteY18" fmla="*/ 1135333 h 1404604"/>
              <a:gd name="connsiteX19" fmla="*/ 11220 w 297451"/>
              <a:gd name="connsiteY19" fmla="*/ 1152162 h 1404604"/>
              <a:gd name="connsiteX20" fmla="*/ 0 w 297451"/>
              <a:gd name="connsiteY20" fmla="*/ 1185821 h 1404604"/>
              <a:gd name="connsiteX21" fmla="*/ 11220 w 297451"/>
              <a:gd name="connsiteY21" fmla="*/ 1404604 h 1404604"/>
              <a:gd name="connsiteX22" fmla="*/ 11220 w 297451"/>
              <a:gd name="connsiteY22" fmla="*/ 1404604 h 1404604"/>
              <a:gd name="connsiteX23" fmla="*/ 22439 w 297451"/>
              <a:gd name="connsiteY23" fmla="*/ 1348506 h 1404604"/>
              <a:gd name="connsiteX24" fmla="*/ 28049 w 297451"/>
              <a:gd name="connsiteY24" fmla="*/ 1298017 h 1404604"/>
              <a:gd name="connsiteX25" fmla="*/ 44879 w 297451"/>
              <a:gd name="connsiteY25" fmla="*/ 1236309 h 1404604"/>
              <a:gd name="connsiteX26" fmla="*/ 84147 w 297451"/>
              <a:gd name="connsiteY26" fmla="*/ 1185821 h 1404604"/>
              <a:gd name="connsiteX27" fmla="*/ 95367 w 297451"/>
              <a:gd name="connsiteY27" fmla="*/ 1168992 h 1404604"/>
              <a:gd name="connsiteX28" fmla="*/ 112197 w 297451"/>
              <a:gd name="connsiteY28" fmla="*/ 1152162 h 1404604"/>
              <a:gd name="connsiteX29" fmla="*/ 129026 w 297451"/>
              <a:gd name="connsiteY29" fmla="*/ 1118503 h 1404604"/>
              <a:gd name="connsiteX30" fmla="*/ 140246 w 297451"/>
              <a:gd name="connsiteY30" fmla="*/ 1101674 h 1404604"/>
              <a:gd name="connsiteX31" fmla="*/ 151465 w 297451"/>
              <a:gd name="connsiteY31" fmla="*/ 1068015 h 1404604"/>
              <a:gd name="connsiteX32" fmla="*/ 162685 w 297451"/>
              <a:gd name="connsiteY32" fmla="*/ 972648 h 1404604"/>
              <a:gd name="connsiteX33" fmla="*/ 173905 w 297451"/>
              <a:gd name="connsiteY33" fmla="*/ 871671 h 1404604"/>
              <a:gd name="connsiteX34" fmla="*/ 179514 w 297451"/>
              <a:gd name="connsiteY34" fmla="*/ 832403 h 1404604"/>
              <a:gd name="connsiteX35" fmla="*/ 185124 w 297451"/>
              <a:gd name="connsiteY35" fmla="*/ 815573 h 1404604"/>
              <a:gd name="connsiteX36" fmla="*/ 190734 w 297451"/>
              <a:gd name="connsiteY36" fmla="*/ 787524 h 1404604"/>
              <a:gd name="connsiteX37" fmla="*/ 201954 w 297451"/>
              <a:gd name="connsiteY37" fmla="*/ 742646 h 1404604"/>
              <a:gd name="connsiteX38" fmla="*/ 207563 w 297451"/>
              <a:gd name="connsiteY38" fmla="*/ 720206 h 1404604"/>
              <a:gd name="connsiteX39" fmla="*/ 218783 w 297451"/>
              <a:gd name="connsiteY39" fmla="*/ 680938 h 1404604"/>
              <a:gd name="connsiteX40" fmla="*/ 224393 w 297451"/>
              <a:gd name="connsiteY40" fmla="*/ 411667 h 1404604"/>
              <a:gd name="connsiteX41" fmla="*/ 235612 w 297451"/>
              <a:gd name="connsiteY41" fmla="*/ 378008 h 1404604"/>
              <a:gd name="connsiteX42" fmla="*/ 241222 w 297451"/>
              <a:gd name="connsiteY42" fmla="*/ 338739 h 1404604"/>
              <a:gd name="connsiteX43" fmla="*/ 258052 w 297451"/>
              <a:gd name="connsiteY43" fmla="*/ 288251 h 1404604"/>
              <a:gd name="connsiteX44" fmla="*/ 269271 w 297451"/>
              <a:gd name="connsiteY44" fmla="*/ 254592 h 1404604"/>
              <a:gd name="connsiteX45" fmla="*/ 274881 w 297451"/>
              <a:gd name="connsiteY45" fmla="*/ 237762 h 1404604"/>
              <a:gd name="connsiteX46" fmla="*/ 286101 w 297451"/>
              <a:gd name="connsiteY46" fmla="*/ 220933 h 1404604"/>
              <a:gd name="connsiteX47" fmla="*/ 297320 w 297451"/>
              <a:gd name="connsiteY47" fmla="*/ 187274 h 1404604"/>
              <a:gd name="connsiteX48" fmla="*/ 286101 w 297451"/>
              <a:gd name="connsiteY48" fmla="*/ 119956 h 1404604"/>
              <a:gd name="connsiteX49" fmla="*/ 274881 w 297451"/>
              <a:gd name="connsiteY49" fmla="*/ 75078 h 1404604"/>
              <a:gd name="connsiteX50" fmla="*/ 269271 w 297451"/>
              <a:gd name="connsiteY50" fmla="*/ 2150 h 1404604"/>
              <a:gd name="connsiteX51" fmla="*/ 258052 w 297451"/>
              <a:gd name="connsiteY51" fmla="*/ 35809 h 1404604"/>
              <a:gd name="connsiteX52" fmla="*/ 252442 w 297451"/>
              <a:gd name="connsiteY52" fmla="*/ 52638 h 1404604"/>
              <a:gd name="connsiteX53" fmla="*/ 235612 w 297451"/>
              <a:gd name="connsiteY53" fmla="*/ 114346 h 1404604"/>
              <a:gd name="connsiteX54" fmla="*/ 213173 w 297451"/>
              <a:gd name="connsiteY54" fmla="*/ 148005 h 1404604"/>
              <a:gd name="connsiteX55" fmla="*/ 201954 w 297451"/>
              <a:gd name="connsiteY55" fmla="*/ 142395 h 140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97451" h="1404604">
                <a:moveTo>
                  <a:pt x="201954" y="142395"/>
                </a:moveTo>
                <a:lnTo>
                  <a:pt x="201954" y="142395"/>
                </a:lnTo>
                <a:cubicBezTo>
                  <a:pt x="192604" y="159225"/>
                  <a:pt x="183606" y="176254"/>
                  <a:pt x="173905" y="192884"/>
                </a:cubicBezTo>
                <a:cubicBezTo>
                  <a:pt x="170508" y="198708"/>
                  <a:pt x="165341" y="203516"/>
                  <a:pt x="162685" y="209713"/>
                </a:cubicBezTo>
                <a:cubicBezTo>
                  <a:pt x="159648" y="216799"/>
                  <a:pt x="158748" y="224626"/>
                  <a:pt x="157075" y="232152"/>
                </a:cubicBezTo>
                <a:cubicBezTo>
                  <a:pt x="148049" y="272770"/>
                  <a:pt x="155880" y="246958"/>
                  <a:pt x="145855" y="277031"/>
                </a:cubicBezTo>
                <a:cubicBezTo>
                  <a:pt x="143985" y="288251"/>
                  <a:pt x="143843" y="299899"/>
                  <a:pt x="140246" y="310690"/>
                </a:cubicBezTo>
                <a:cubicBezTo>
                  <a:pt x="138114" y="317086"/>
                  <a:pt x="129224" y="320780"/>
                  <a:pt x="129026" y="327519"/>
                </a:cubicBezTo>
                <a:cubicBezTo>
                  <a:pt x="125081" y="461644"/>
                  <a:pt x="124883" y="452658"/>
                  <a:pt x="140246" y="529473"/>
                </a:cubicBezTo>
                <a:cubicBezTo>
                  <a:pt x="142116" y="574351"/>
                  <a:pt x="145855" y="619191"/>
                  <a:pt x="145855" y="664108"/>
                </a:cubicBezTo>
                <a:cubicBezTo>
                  <a:pt x="145855" y="729583"/>
                  <a:pt x="145024" y="795152"/>
                  <a:pt x="140246" y="860452"/>
                </a:cubicBezTo>
                <a:cubicBezTo>
                  <a:pt x="138951" y="878149"/>
                  <a:pt x="126869" y="893677"/>
                  <a:pt x="123416" y="910940"/>
                </a:cubicBezTo>
                <a:cubicBezTo>
                  <a:pt x="121058" y="922730"/>
                  <a:pt x="109968" y="980487"/>
                  <a:pt x="106587" y="983868"/>
                </a:cubicBezTo>
                <a:cubicBezTo>
                  <a:pt x="84989" y="1005464"/>
                  <a:pt x="96358" y="996296"/>
                  <a:pt x="72928" y="1011917"/>
                </a:cubicBezTo>
                <a:cubicBezTo>
                  <a:pt x="71058" y="1017527"/>
                  <a:pt x="69963" y="1023457"/>
                  <a:pt x="67318" y="1028746"/>
                </a:cubicBezTo>
                <a:cubicBezTo>
                  <a:pt x="64303" y="1034777"/>
                  <a:pt x="58754" y="1039379"/>
                  <a:pt x="56098" y="1045576"/>
                </a:cubicBezTo>
                <a:cubicBezTo>
                  <a:pt x="53061" y="1052662"/>
                  <a:pt x="52704" y="1060630"/>
                  <a:pt x="50489" y="1068015"/>
                </a:cubicBezTo>
                <a:cubicBezTo>
                  <a:pt x="39566" y="1104427"/>
                  <a:pt x="44445" y="1093911"/>
                  <a:pt x="28049" y="1118503"/>
                </a:cubicBezTo>
                <a:cubicBezTo>
                  <a:pt x="26179" y="1124113"/>
                  <a:pt x="25084" y="1130044"/>
                  <a:pt x="22439" y="1135333"/>
                </a:cubicBezTo>
                <a:cubicBezTo>
                  <a:pt x="19424" y="1141363"/>
                  <a:pt x="13958" y="1146001"/>
                  <a:pt x="11220" y="1152162"/>
                </a:cubicBezTo>
                <a:cubicBezTo>
                  <a:pt x="6417" y="1162969"/>
                  <a:pt x="0" y="1185821"/>
                  <a:pt x="0" y="1185821"/>
                </a:cubicBezTo>
                <a:lnTo>
                  <a:pt x="11220" y="1404604"/>
                </a:lnTo>
                <a:lnTo>
                  <a:pt x="11220" y="1404604"/>
                </a:lnTo>
                <a:cubicBezTo>
                  <a:pt x="17592" y="1379116"/>
                  <a:pt x="18508" y="1377988"/>
                  <a:pt x="22439" y="1348506"/>
                </a:cubicBezTo>
                <a:cubicBezTo>
                  <a:pt x="24677" y="1331721"/>
                  <a:pt x="25654" y="1314780"/>
                  <a:pt x="28049" y="1298017"/>
                </a:cubicBezTo>
                <a:cubicBezTo>
                  <a:pt x="29965" y="1284606"/>
                  <a:pt x="38103" y="1246473"/>
                  <a:pt x="44879" y="1236309"/>
                </a:cubicBezTo>
                <a:cubicBezTo>
                  <a:pt x="101586" y="1151250"/>
                  <a:pt x="40211" y="1238545"/>
                  <a:pt x="84147" y="1185821"/>
                </a:cubicBezTo>
                <a:cubicBezTo>
                  <a:pt x="88463" y="1180642"/>
                  <a:pt x="91051" y="1174171"/>
                  <a:pt x="95367" y="1168992"/>
                </a:cubicBezTo>
                <a:cubicBezTo>
                  <a:pt x="100446" y="1162897"/>
                  <a:pt x="107118" y="1158257"/>
                  <a:pt x="112197" y="1152162"/>
                </a:cubicBezTo>
                <a:cubicBezTo>
                  <a:pt x="132293" y="1128047"/>
                  <a:pt x="116375" y="1143804"/>
                  <a:pt x="129026" y="1118503"/>
                </a:cubicBezTo>
                <a:cubicBezTo>
                  <a:pt x="132041" y="1112473"/>
                  <a:pt x="136506" y="1107284"/>
                  <a:pt x="140246" y="1101674"/>
                </a:cubicBezTo>
                <a:cubicBezTo>
                  <a:pt x="143986" y="1090454"/>
                  <a:pt x="150483" y="1079801"/>
                  <a:pt x="151465" y="1068015"/>
                </a:cubicBezTo>
                <a:cubicBezTo>
                  <a:pt x="157867" y="991195"/>
                  <a:pt x="152659" y="1022777"/>
                  <a:pt x="162685" y="972648"/>
                </a:cubicBezTo>
                <a:cubicBezTo>
                  <a:pt x="172824" y="840847"/>
                  <a:pt x="162028" y="942935"/>
                  <a:pt x="173905" y="871671"/>
                </a:cubicBezTo>
                <a:cubicBezTo>
                  <a:pt x="176079" y="858629"/>
                  <a:pt x="176921" y="845368"/>
                  <a:pt x="179514" y="832403"/>
                </a:cubicBezTo>
                <a:cubicBezTo>
                  <a:pt x="180674" y="826604"/>
                  <a:pt x="183690" y="821310"/>
                  <a:pt x="185124" y="815573"/>
                </a:cubicBezTo>
                <a:cubicBezTo>
                  <a:pt x="187437" y="806323"/>
                  <a:pt x="188590" y="796815"/>
                  <a:pt x="190734" y="787524"/>
                </a:cubicBezTo>
                <a:cubicBezTo>
                  <a:pt x="194201" y="772499"/>
                  <a:pt x="198214" y="757605"/>
                  <a:pt x="201954" y="742646"/>
                </a:cubicBezTo>
                <a:cubicBezTo>
                  <a:pt x="203824" y="735166"/>
                  <a:pt x="205125" y="727520"/>
                  <a:pt x="207563" y="720206"/>
                </a:cubicBezTo>
                <a:cubicBezTo>
                  <a:pt x="215611" y="696063"/>
                  <a:pt x="211739" y="709114"/>
                  <a:pt x="218783" y="680938"/>
                </a:cubicBezTo>
                <a:cubicBezTo>
                  <a:pt x="220653" y="591181"/>
                  <a:pt x="219413" y="501305"/>
                  <a:pt x="224393" y="411667"/>
                </a:cubicBezTo>
                <a:cubicBezTo>
                  <a:pt x="225049" y="399859"/>
                  <a:pt x="235612" y="378008"/>
                  <a:pt x="235612" y="378008"/>
                </a:cubicBezTo>
                <a:cubicBezTo>
                  <a:pt x="237482" y="364918"/>
                  <a:pt x="238249" y="351623"/>
                  <a:pt x="241222" y="338739"/>
                </a:cubicBezTo>
                <a:cubicBezTo>
                  <a:pt x="241223" y="338734"/>
                  <a:pt x="255246" y="296669"/>
                  <a:pt x="258052" y="288251"/>
                </a:cubicBezTo>
                <a:lnTo>
                  <a:pt x="269271" y="254592"/>
                </a:lnTo>
                <a:cubicBezTo>
                  <a:pt x="271141" y="248982"/>
                  <a:pt x="271601" y="242682"/>
                  <a:pt x="274881" y="237762"/>
                </a:cubicBezTo>
                <a:lnTo>
                  <a:pt x="286101" y="220933"/>
                </a:lnTo>
                <a:cubicBezTo>
                  <a:pt x="289841" y="209713"/>
                  <a:pt x="298626" y="199028"/>
                  <a:pt x="297320" y="187274"/>
                </a:cubicBezTo>
                <a:cubicBezTo>
                  <a:pt x="287135" y="95598"/>
                  <a:pt x="298436" y="165182"/>
                  <a:pt x="286101" y="119956"/>
                </a:cubicBezTo>
                <a:cubicBezTo>
                  <a:pt x="282044" y="105080"/>
                  <a:pt x="274881" y="75078"/>
                  <a:pt x="274881" y="75078"/>
                </a:cubicBezTo>
                <a:cubicBezTo>
                  <a:pt x="273011" y="50769"/>
                  <a:pt x="278875" y="24560"/>
                  <a:pt x="269271" y="2150"/>
                </a:cubicBezTo>
                <a:cubicBezTo>
                  <a:pt x="264612" y="-8720"/>
                  <a:pt x="261792" y="24589"/>
                  <a:pt x="258052" y="35809"/>
                </a:cubicBezTo>
                <a:cubicBezTo>
                  <a:pt x="256182" y="41419"/>
                  <a:pt x="253602" y="46840"/>
                  <a:pt x="252442" y="52638"/>
                </a:cubicBezTo>
                <a:cubicBezTo>
                  <a:pt x="249431" y="67692"/>
                  <a:pt x="243747" y="102144"/>
                  <a:pt x="235612" y="114346"/>
                </a:cubicBezTo>
                <a:lnTo>
                  <a:pt x="213173" y="148005"/>
                </a:lnTo>
                <a:cubicBezTo>
                  <a:pt x="200485" y="167037"/>
                  <a:pt x="203824" y="143330"/>
                  <a:pt x="201954" y="142395"/>
                </a:cubicBezTo>
                <a:close/>
              </a:path>
            </a:pathLst>
          </a:custGeom>
          <a:solidFill>
            <a:srgbClr val="000114"/>
          </a:solidFill>
          <a:ln>
            <a:solidFill>
              <a:srgbClr val="000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Prostoročno 36"/>
          <p:cNvSpPr/>
          <p:nvPr/>
        </p:nvSpPr>
        <p:spPr>
          <a:xfrm>
            <a:off x="3941808" y="4702517"/>
            <a:ext cx="400190" cy="1304676"/>
          </a:xfrm>
          <a:custGeom>
            <a:avLst/>
            <a:gdLst>
              <a:gd name="connsiteX0" fmla="*/ 383360 w 400190"/>
              <a:gd name="connsiteY0" fmla="*/ 4119 h 1304676"/>
              <a:gd name="connsiteX1" fmla="*/ 383360 w 400190"/>
              <a:gd name="connsiteY1" fmla="*/ 4119 h 1304676"/>
              <a:gd name="connsiteX2" fmla="*/ 349701 w 400190"/>
              <a:gd name="connsiteY2" fmla="*/ 43387 h 1304676"/>
              <a:gd name="connsiteX3" fmla="*/ 338482 w 400190"/>
              <a:gd name="connsiteY3" fmla="*/ 60217 h 1304676"/>
              <a:gd name="connsiteX4" fmla="*/ 321652 w 400190"/>
              <a:gd name="connsiteY4" fmla="*/ 234121 h 1304676"/>
              <a:gd name="connsiteX5" fmla="*/ 304823 w 400190"/>
              <a:gd name="connsiteY5" fmla="*/ 312658 h 1304676"/>
              <a:gd name="connsiteX6" fmla="*/ 287993 w 400190"/>
              <a:gd name="connsiteY6" fmla="*/ 329488 h 1304676"/>
              <a:gd name="connsiteX7" fmla="*/ 282383 w 400190"/>
              <a:gd name="connsiteY7" fmla="*/ 346317 h 1304676"/>
              <a:gd name="connsiteX8" fmla="*/ 265554 w 400190"/>
              <a:gd name="connsiteY8" fmla="*/ 357537 h 1304676"/>
              <a:gd name="connsiteX9" fmla="*/ 248725 w 400190"/>
              <a:gd name="connsiteY9" fmla="*/ 408025 h 1304676"/>
              <a:gd name="connsiteX10" fmla="*/ 243115 w 400190"/>
              <a:gd name="connsiteY10" fmla="*/ 424855 h 1304676"/>
              <a:gd name="connsiteX11" fmla="*/ 226285 w 400190"/>
              <a:gd name="connsiteY11" fmla="*/ 436074 h 1304676"/>
              <a:gd name="connsiteX12" fmla="*/ 215066 w 400190"/>
              <a:gd name="connsiteY12" fmla="*/ 475343 h 1304676"/>
              <a:gd name="connsiteX13" fmla="*/ 209456 w 400190"/>
              <a:gd name="connsiteY13" fmla="*/ 509002 h 1304676"/>
              <a:gd name="connsiteX14" fmla="*/ 175797 w 400190"/>
              <a:gd name="connsiteY14" fmla="*/ 542661 h 1304676"/>
              <a:gd name="connsiteX15" fmla="*/ 153358 w 400190"/>
              <a:gd name="connsiteY15" fmla="*/ 581930 h 1304676"/>
              <a:gd name="connsiteX16" fmla="*/ 136528 w 400190"/>
              <a:gd name="connsiteY16" fmla="*/ 615589 h 1304676"/>
              <a:gd name="connsiteX17" fmla="*/ 130918 w 400190"/>
              <a:gd name="connsiteY17" fmla="*/ 649247 h 1304676"/>
              <a:gd name="connsiteX18" fmla="*/ 119699 w 400190"/>
              <a:gd name="connsiteY18" fmla="*/ 800712 h 1304676"/>
              <a:gd name="connsiteX19" fmla="*/ 114089 w 400190"/>
              <a:gd name="connsiteY19" fmla="*/ 839981 h 1304676"/>
              <a:gd name="connsiteX20" fmla="*/ 108479 w 400190"/>
              <a:gd name="connsiteY20" fmla="*/ 890470 h 1304676"/>
              <a:gd name="connsiteX21" fmla="*/ 97259 w 400190"/>
              <a:gd name="connsiteY21" fmla="*/ 929738 h 1304676"/>
              <a:gd name="connsiteX22" fmla="*/ 91650 w 400190"/>
              <a:gd name="connsiteY22" fmla="*/ 952177 h 1304676"/>
              <a:gd name="connsiteX23" fmla="*/ 86040 w 400190"/>
              <a:gd name="connsiteY23" fmla="*/ 980227 h 1304676"/>
              <a:gd name="connsiteX24" fmla="*/ 74820 w 400190"/>
              <a:gd name="connsiteY24" fmla="*/ 1013885 h 1304676"/>
              <a:gd name="connsiteX25" fmla="*/ 69210 w 400190"/>
              <a:gd name="connsiteY25" fmla="*/ 1036325 h 1304676"/>
              <a:gd name="connsiteX26" fmla="*/ 86040 w 400190"/>
              <a:gd name="connsiteY26" fmla="*/ 1041935 h 1304676"/>
              <a:gd name="connsiteX27" fmla="*/ 91650 w 400190"/>
              <a:gd name="connsiteY27" fmla="*/ 1058764 h 1304676"/>
              <a:gd name="connsiteX28" fmla="*/ 86040 w 400190"/>
              <a:gd name="connsiteY28" fmla="*/ 1109252 h 1304676"/>
              <a:gd name="connsiteX29" fmla="*/ 69210 w 400190"/>
              <a:gd name="connsiteY29" fmla="*/ 1142911 h 1304676"/>
              <a:gd name="connsiteX30" fmla="*/ 52381 w 400190"/>
              <a:gd name="connsiteY30" fmla="*/ 1154131 h 1304676"/>
              <a:gd name="connsiteX31" fmla="*/ 18722 w 400190"/>
              <a:gd name="connsiteY31" fmla="*/ 1193400 h 1304676"/>
              <a:gd name="connsiteX32" fmla="*/ 7502 w 400190"/>
              <a:gd name="connsiteY32" fmla="*/ 1227058 h 1304676"/>
              <a:gd name="connsiteX33" fmla="*/ 1893 w 400190"/>
              <a:gd name="connsiteY33" fmla="*/ 1299986 h 1304676"/>
              <a:gd name="connsiteX34" fmla="*/ 7502 w 400190"/>
              <a:gd name="connsiteY34" fmla="*/ 1277547 h 1304676"/>
              <a:gd name="connsiteX35" fmla="*/ 13112 w 400190"/>
              <a:gd name="connsiteY35" fmla="*/ 1249498 h 1304676"/>
              <a:gd name="connsiteX36" fmla="*/ 57991 w 400190"/>
              <a:gd name="connsiteY36" fmla="*/ 1199009 h 1304676"/>
              <a:gd name="connsiteX37" fmla="*/ 91650 w 400190"/>
              <a:gd name="connsiteY37" fmla="*/ 1170960 h 1304676"/>
              <a:gd name="connsiteX38" fmla="*/ 102869 w 400190"/>
              <a:gd name="connsiteY38" fmla="*/ 1154131 h 1304676"/>
              <a:gd name="connsiteX39" fmla="*/ 130918 w 400190"/>
              <a:gd name="connsiteY39" fmla="*/ 1131692 h 1304676"/>
              <a:gd name="connsiteX40" fmla="*/ 147748 w 400190"/>
              <a:gd name="connsiteY40" fmla="*/ 1081203 h 1304676"/>
              <a:gd name="connsiteX41" fmla="*/ 153358 w 400190"/>
              <a:gd name="connsiteY41" fmla="*/ 1064374 h 1304676"/>
              <a:gd name="connsiteX42" fmla="*/ 164577 w 400190"/>
              <a:gd name="connsiteY42" fmla="*/ 879250 h 1304676"/>
              <a:gd name="connsiteX43" fmla="*/ 181407 w 400190"/>
              <a:gd name="connsiteY43" fmla="*/ 823152 h 1304676"/>
              <a:gd name="connsiteX44" fmla="*/ 198236 w 400190"/>
              <a:gd name="connsiteY44" fmla="*/ 772663 h 1304676"/>
              <a:gd name="connsiteX45" fmla="*/ 203846 w 400190"/>
              <a:gd name="connsiteY45" fmla="*/ 755834 h 1304676"/>
              <a:gd name="connsiteX46" fmla="*/ 209456 w 400190"/>
              <a:gd name="connsiteY46" fmla="*/ 733395 h 1304676"/>
              <a:gd name="connsiteX47" fmla="*/ 215066 w 400190"/>
              <a:gd name="connsiteY47" fmla="*/ 699736 h 1304676"/>
              <a:gd name="connsiteX48" fmla="*/ 220675 w 400190"/>
              <a:gd name="connsiteY48" fmla="*/ 682906 h 1304676"/>
              <a:gd name="connsiteX49" fmla="*/ 237505 w 400190"/>
              <a:gd name="connsiteY49" fmla="*/ 593149 h 1304676"/>
              <a:gd name="connsiteX50" fmla="*/ 265554 w 400190"/>
              <a:gd name="connsiteY50" fmla="*/ 559490 h 1304676"/>
              <a:gd name="connsiteX51" fmla="*/ 271164 w 400190"/>
              <a:gd name="connsiteY51" fmla="*/ 537051 h 1304676"/>
              <a:gd name="connsiteX52" fmla="*/ 282383 w 400190"/>
              <a:gd name="connsiteY52" fmla="*/ 503392 h 1304676"/>
              <a:gd name="connsiteX53" fmla="*/ 287993 w 400190"/>
              <a:gd name="connsiteY53" fmla="*/ 480953 h 1304676"/>
              <a:gd name="connsiteX54" fmla="*/ 299213 w 400190"/>
              <a:gd name="connsiteY54" fmla="*/ 447294 h 1304676"/>
              <a:gd name="connsiteX55" fmla="*/ 316042 w 400190"/>
              <a:gd name="connsiteY55" fmla="*/ 396806 h 1304676"/>
              <a:gd name="connsiteX56" fmla="*/ 344091 w 400190"/>
              <a:gd name="connsiteY56" fmla="*/ 346317 h 1304676"/>
              <a:gd name="connsiteX57" fmla="*/ 355311 w 400190"/>
              <a:gd name="connsiteY57" fmla="*/ 329488 h 1304676"/>
              <a:gd name="connsiteX58" fmla="*/ 360921 w 400190"/>
              <a:gd name="connsiteY58" fmla="*/ 312658 h 1304676"/>
              <a:gd name="connsiteX59" fmla="*/ 377750 w 400190"/>
              <a:gd name="connsiteY59" fmla="*/ 279000 h 1304676"/>
              <a:gd name="connsiteX60" fmla="*/ 388970 w 400190"/>
              <a:gd name="connsiteY60" fmla="*/ 211682 h 1304676"/>
              <a:gd name="connsiteX61" fmla="*/ 400190 w 400190"/>
              <a:gd name="connsiteY61" fmla="*/ 144364 h 1304676"/>
              <a:gd name="connsiteX62" fmla="*/ 394580 w 400190"/>
              <a:gd name="connsiteY62" fmla="*/ 48997 h 1304676"/>
              <a:gd name="connsiteX63" fmla="*/ 383360 w 400190"/>
              <a:gd name="connsiteY63" fmla="*/ 4119 h 130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00190" h="1304676">
                <a:moveTo>
                  <a:pt x="383360" y="4119"/>
                </a:moveTo>
                <a:lnTo>
                  <a:pt x="383360" y="4119"/>
                </a:lnTo>
                <a:cubicBezTo>
                  <a:pt x="372140" y="17208"/>
                  <a:pt x="360471" y="29925"/>
                  <a:pt x="349701" y="43387"/>
                </a:cubicBezTo>
                <a:cubicBezTo>
                  <a:pt x="345489" y="48652"/>
                  <a:pt x="339804" y="53606"/>
                  <a:pt x="338482" y="60217"/>
                </a:cubicBezTo>
                <a:cubicBezTo>
                  <a:pt x="327717" y="114041"/>
                  <a:pt x="326655" y="179094"/>
                  <a:pt x="321652" y="234121"/>
                </a:cubicBezTo>
                <a:cubicBezTo>
                  <a:pt x="320774" y="243775"/>
                  <a:pt x="315946" y="301535"/>
                  <a:pt x="304823" y="312658"/>
                </a:cubicBezTo>
                <a:lnTo>
                  <a:pt x="287993" y="329488"/>
                </a:lnTo>
                <a:cubicBezTo>
                  <a:pt x="286123" y="335098"/>
                  <a:pt x="286077" y="341700"/>
                  <a:pt x="282383" y="346317"/>
                </a:cubicBezTo>
                <a:cubicBezTo>
                  <a:pt x="278171" y="351582"/>
                  <a:pt x="268782" y="351618"/>
                  <a:pt x="265554" y="357537"/>
                </a:cubicBezTo>
                <a:cubicBezTo>
                  <a:pt x="257060" y="373111"/>
                  <a:pt x="254335" y="391196"/>
                  <a:pt x="248725" y="408025"/>
                </a:cubicBezTo>
                <a:cubicBezTo>
                  <a:pt x="246855" y="413635"/>
                  <a:pt x="248035" y="421575"/>
                  <a:pt x="243115" y="424855"/>
                </a:cubicBezTo>
                <a:lnTo>
                  <a:pt x="226285" y="436074"/>
                </a:lnTo>
                <a:cubicBezTo>
                  <a:pt x="220937" y="452118"/>
                  <a:pt x="218589" y="457727"/>
                  <a:pt x="215066" y="475343"/>
                </a:cubicBezTo>
                <a:cubicBezTo>
                  <a:pt x="212835" y="486497"/>
                  <a:pt x="215187" y="499177"/>
                  <a:pt x="209456" y="509002"/>
                </a:cubicBezTo>
                <a:cubicBezTo>
                  <a:pt x="201461" y="522708"/>
                  <a:pt x="184599" y="529459"/>
                  <a:pt x="175797" y="542661"/>
                </a:cubicBezTo>
                <a:cubicBezTo>
                  <a:pt x="164526" y="559567"/>
                  <a:pt x="161901" y="561995"/>
                  <a:pt x="153358" y="581930"/>
                </a:cubicBezTo>
                <a:cubicBezTo>
                  <a:pt x="139425" y="614442"/>
                  <a:pt x="158087" y="583250"/>
                  <a:pt x="136528" y="615589"/>
                </a:cubicBezTo>
                <a:cubicBezTo>
                  <a:pt x="134658" y="626808"/>
                  <a:pt x="132174" y="637942"/>
                  <a:pt x="130918" y="649247"/>
                </a:cubicBezTo>
                <a:cubicBezTo>
                  <a:pt x="123509" y="715933"/>
                  <a:pt x="126140" y="729861"/>
                  <a:pt x="119699" y="800712"/>
                </a:cubicBezTo>
                <a:cubicBezTo>
                  <a:pt x="118502" y="813880"/>
                  <a:pt x="115729" y="826861"/>
                  <a:pt x="114089" y="839981"/>
                </a:cubicBezTo>
                <a:cubicBezTo>
                  <a:pt x="111989" y="856783"/>
                  <a:pt x="111600" y="873827"/>
                  <a:pt x="108479" y="890470"/>
                </a:cubicBezTo>
                <a:cubicBezTo>
                  <a:pt x="105970" y="903850"/>
                  <a:pt x="100841" y="916605"/>
                  <a:pt x="97259" y="929738"/>
                </a:cubicBezTo>
                <a:cubicBezTo>
                  <a:pt x="95230" y="937176"/>
                  <a:pt x="93322" y="944651"/>
                  <a:pt x="91650" y="952177"/>
                </a:cubicBezTo>
                <a:cubicBezTo>
                  <a:pt x="89582" y="961485"/>
                  <a:pt x="88549" y="971028"/>
                  <a:pt x="86040" y="980227"/>
                </a:cubicBezTo>
                <a:cubicBezTo>
                  <a:pt x="82928" y="991637"/>
                  <a:pt x="77688" y="1002412"/>
                  <a:pt x="74820" y="1013885"/>
                </a:cubicBezTo>
                <a:lnTo>
                  <a:pt x="69210" y="1036325"/>
                </a:lnTo>
                <a:cubicBezTo>
                  <a:pt x="74820" y="1038195"/>
                  <a:pt x="81858" y="1037754"/>
                  <a:pt x="86040" y="1041935"/>
                </a:cubicBezTo>
                <a:cubicBezTo>
                  <a:pt x="90221" y="1046116"/>
                  <a:pt x="91650" y="1052851"/>
                  <a:pt x="91650" y="1058764"/>
                </a:cubicBezTo>
                <a:cubicBezTo>
                  <a:pt x="91650" y="1075697"/>
                  <a:pt x="88824" y="1092549"/>
                  <a:pt x="86040" y="1109252"/>
                </a:cubicBezTo>
                <a:cubicBezTo>
                  <a:pt x="84215" y="1120203"/>
                  <a:pt x="76964" y="1135157"/>
                  <a:pt x="69210" y="1142911"/>
                </a:cubicBezTo>
                <a:cubicBezTo>
                  <a:pt x="64443" y="1147678"/>
                  <a:pt x="57560" y="1149815"/>
                  <a:pt x="52381" y="1154131"/>
                </a:cubicBezTo>
                <a:cubicBezTo>
                  <a:pt x="36753" y="1167154"/>
                  <a:pt x="31104" y="1176891"/>
                  <a:pt x="18722" y="1193400"/>
                </a:cubicBezTo>
                <a:cubicBezTo>
                  <a:pt x="14982" y="1204619"/>
                  <a:pt x="8409" y="1215267"/>
                  <a:pt x="7502" y="1227058"/>
                </a:cubicBezTo>
                <a:cubicBezTo>
                  <a:pt x="5632" y="1251367"/>
                  <a:pt x="-4020" y="1323639"/>
                  <a:pt x="1893" y="1299986"/>
                </a:cubicBezTo>
                <a:cubicBezTo>
                  <a:pt x="3763" y="1292506"/>
                  <a:pt x="5990" y="1285107"/>
                  <a:pt x="7502" y="1277547"/>
                </a:cubicBezTo>
                <a:cubicBezTo>
                  <a:pt x="9372" y="1268197"/>
                  <a:pt x="9764" y="1258426"/>
                  <a:pt x="13112" y="1249498"/>
                </a:cubicBezTo>
                <a:cubicBezTo>
                  <a:pt x="19119" y="1233481"/>
                  <a:pt x="52546" y="1204454"/>
                  <a:pt x="57991" y="1199009"/>
                </a:cubicBezTo>
                <a:cubicBezTo>
                  <a:pt x="79588" y="1177412"/>
                  <a:pt x="68219" y="1186581"/>
                  <a:pt x="91650" y="1170960"/>
                </a:cubicBezTo>
                <a:cubicBezTo>
                  <a:pt x="95390" y="1165350"/>
                  <a:pt x="97604" y="1158343"/>
                  <a:pt x="102869" y="1154131"/>
                </a:cubicBezTo>
                <a:cubicBezTo>
                  <a:pt x="126992" y="1134833"/>
                  <a:pt x="115396" y="1166617"/>
                  <a:pt x="130918" y="1131692"/>
                </a:cubicBezTo>
                <a:cubicBezTo>
                  <a:pt x="130920" y="1131687"/>
                  <a:pt x="144942" y="1089620"/>
                  <a:pt x="147748" y="1081203"/>
                </a:cubicBezTo>
                <a:lnTo>
                  <a:pt x="153358" y="1064374"/>
                </a:lnTo>
                <a:cubicBezTo>
                  <a:pt x="155842" y="1002265"/>
                  <a:pt x="154365" y="940521"/>
                  <a:pt x="164577" y="879250"/>
                </a:cubicBezTo>
                <a:cubicBezTo>
                  <a:pt x="167403" y="862294"/>
                  <a:pt x="176419" y="838115"/>
                  <a:pt x="181407" y="823152"/>
                </a:cubicBezTo>
                <a:lnTo>
                  <a:pt x="198236" y="772663"/>
                </a:lnTo>
                <a:cubicBezTo>
                  <a:pt x="200106" y="767053"/>
                  <a:pt x="202412" y="761571"/>
                  <a:pt x="203846" y="755834"/>
                </a:cubicBezTo>
                <a:cubicBezTo>
                  <a:pt x="205716" y="748354"/>
                  <a:pt x="207944" y="740955"/>
                  <a:pt x="209456" y="733395"/>
                </a:cubicBezTo>
                <a:cubicBezTo>
                  <a:pt x="211687" y="722241"/>
                  <a:pt x="212599" y="710840"/>
                  <a:pt x="215066" y="699736"/>
                </a:cubicBezTo>
                <a:cubicBezTo>
                  <a:pt x="216349" y="693963"/>
                  <a:pt x="218805" y="688516"/>
                  <a:pt x="220675" y="682906"/>
                </a:cubicBezTo>
                <a:cubicBezTo>
                  <a:pt x="221401" y="675642"/>
                  <a:pt x="224156" y="606498"/>
                  <a:pt x="237505" y="593149"/>
                </a:cubicBezTo>
                <a:cubicBezTo>
                  <a:pt x="259102" y="571552"/>
                  <a:pt x="249933" y="582921"/>
                  <a:pt x="265554" y="559490"/>
                </a:cubicBezTo>
                <a:cubicBezTo>
                  <a:pt x="267424" y="552010"/>
                  <a:pt x="268949" y="544436"/>
                  <a:pt x="271164" y="537051"/>
                </a:cubicBezTo>
                <a:cubicBezTo>
                  <a:pt x="274562" y="525723"/>
                  <a:pt x="279515" y="514865"/>
                  <a:pt x="282383" y="503392"/>
                </a:cubicBezTo>
                <a:cubicBezTo>
                  <a:pt x="284253" y="495912"/>
                  <a:pt x="285778" y="488338"/>
                  <a:pt x="287993" y="480953"/>
                </a:cubicBezTo>
                <a:cubicBezTo>
                  <a:pt x="291391" y="469625"/>
                  <a:pt x="295473" y="458514"/>
                  <a:pt x="299213" y="447294"/>
                </a:cubicBezTo>
                <a:lnTo>
                  <a:pt x="316042" y="396806"/>
                </a:lnTo>
                <a:cubicBezTo>
                  <a:pt x="325916" y="367184"/>
                  <a:pt x="318371" y="384896"/>
                  <a:pt x="344091" y="346317"/>
                </a:cubicBezTo>
                <a:lnTo>
                  <a:pt x="355311" y="329488"/>
                </a:lnTo>
                <a:cubicBezTo>
                  <a:pt x="357181" y="323878"/>
                  <a:pt x="358276" y="317947"/>
                  <a:pt x="360921" y="312658"/>
                </a:cubicBezTo>
                <a:cubicBezTo>
                  <a:pt x="382671" y="269156"/>
                  <a:pt x="363648" y="321304"/>
                  <a:pt x="377750" y="279000"/>
                </a:cubicBezTo>
                <a:cubicBezTo>
                  <a:pt x="381490" y="256561"/>
                  <a:pt x="386148" y="234255"/>
                  <a:pt x="388970" y="211682"/>
                </a:cubicBezTo>
                <a:cubicBezTo>
                  <a:pt x="395536" y="159153"/>
                  <a:pt x="390923" y="181429"/>
                  <a:pt x="400190" y="144364"/>
                </a:cubicBezTo>
                <a:cubicBezTo>
                  <a:pt x="398320" y="112575"/>
                  <a:pt x="396932" y="80754"/>
                  <a:pt x="394580" y="48997"/>
                </a:cubicBezTo>
                <a:cubicBezTo>
                  <a:pt x="388784" y="-29247"/>
                  <a:pt x="385230" y="11599"/>
                  <a:pt x="383360" y="4119"/>
                </a:cubicBezTo>
                <a:close/>
              </a:path>
            </a:pathLst>
          </a:custGeom>
          <a:solidFill>
            <a:srgbClr val="000114"/>
          </a:solidFill>
          <a:ln>
            <a:solidFill>
              <a:srgbClr val="000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Prostoročno 37"/>
          <p:cNvSpPr/>
          <p:nvPr/>
        </p:nvSpPr>
        <p:spPr>
          <a:xfrm>
            <a:off x="4543951" y="4723465"/>
            <a:ext cx="244634" cy="1106177"/>
          </a:xfrm>
          <a:custGeom>
            <a:avLst/>
            <a:gdLst>
              <a:gd name="connsiteX0" fmla="*/ 168294 w 244634"/>
              <a:gd name="connsiteY0" fmla="*/ 431956 h 1106177"/>
              <a:gd name="connsiteX1" fmla="*/ 168294 w 244634"/>
              <a:gd name="connsiteY1" fmla="*/ 431956 h 1106177"/>
              <a:gd name="connsiteX2" fmla="*/ 157075 w 244634"/>
              <a:gd name="connsiteY2" fmla="*/ 482444 h 1106177"/>
              <a:gd name="connsiteX3" fmla="*/ 151465 w 244634"/>
              <a:gd name="connsiteY3" fmla="*/ 504883 h 1106177"/>
              <a:gd name="connsiteX4" fmla="*/ 140245 w 244634"/>
              <a:gd name="connsiteY4" fmla="*/ 549762 h 1106177"/>
              <a:gd name="connsiteX5" fmla="*/ 129026 w 244634"/>
              <a:gd name="connsiteY5" fmla="*/ 611470 h 1106177"/>
              <a:gd name="connsiteX6" fmla="*/ 112196 w 244634"/>
              <a:gd name="connsiteY6" fmla="*/ 633909 h 1106177"/>
              <a:gd name="connsiteX7" fmla="*/ 78537 w 244634"/>
              <a:gd name="connsiteY7" fmla="*/ 678788 h 1106177"/>
              <a:gd name="connsiteX8" fmla="*/ 56098 w 244634"/>
              <a:gd name="connsiteY8" fmla="*/ 729276 h 1106177"/>
              <a:gd name="connsiteX9" fmla="*/ 39269 w 244634"/>
              <a:gd name="connsiteY9" fmla="*/ 790984 h 1106177"/>
              <a:gd name="connsiteX10" fmla="*/ 16829 w 244634"/>
              <a:gd name="connsiteY10" fmla="*/ 847082 h 1106177"/>
              <a:gd name="connsiteX11" fmla="*/ 11220 w 244634"/>
              <a:gd name="connsiteY11" fmla="*/ 875131 h 1106177"/>
              <a:gd name="connsiteX12" fmla="*/ 0 w 244634"/>
              <a:gd name="connsiteY12" fmla="*/ 1071475 h 1106177"/>
              <a:gd name="connsiteX13" fmla="*/ 11220 w 244634"/>
              <a:gd name="connsiteY13" fmla="*/ 998547 h 1106177"/>
              <a:gd name="connsiteX14" fmla="*/ 16829 w 244634"/>
              <a:gd name="connsiteY14" fmla="*/ 964888 h 1106177"/>
              <a:gd name="connsiteX15" fmla="*/ 33659 w 244634"/>
              <a:gd name="connsiteY15" fmla="*/ 925620 h 1106177"/>
              <a:gd name="connsiteX16" fmla="*/ 50488 w 244634"/>
              <a:gd name="connsiteY16" fmla="*/ 914400 h 1106177"/>
              <a:gd name="connsiteX17" fmla="*/ 61708 w 244634"/>
              <a:gd name="connsiteY17" fmla="*/ 897571 h 1106177"/>
              <a:gd name="connsiteX18" fmla="*/ 78537 w 244634"/>
              <a:gd name="connsiteY18" fmla="*/ 880741 h 1106177"/>
              <a:gd name="connsiteX19" fmla="*/ 89757 w 244634"/>
              <a:gd name="connsiteY19" fmla="*/ 847082 h 1106177"/>
              <a:gd name="connsiteX20" fmla="*/ 112196 w 244634"/>
              <a:gd name="connsiteY20" fmla="*/ 813423 h 1106177"/>
              <a:gd name="connsiteX21" fmla="*/ 123416 w 244634"/>
              <a:gd name="connsiteY21" fmla="*/ 796594 h 1106177"/>
              <a:gd name="connsiteX22" fmla="*/ 151465 w 244634"/>
              <a:gd name="connsiteY22" fmla="*/ 751715 h 1106177"/>
              <a:gd name="connsiteX23" fmla="*/ 168294 w 244634"/>
              <a:gd name="connsiteY23" fmla="*/ 706837 h 1106177"/>
              <a:gd name="connsiteX24" fmla="*/ 185124 w 244634"/>
              <a:gd name="connsiteY24" fmla="*/ 690007 h 1106177"/>
              <a:gd name="connsiteX25" fmla="*/ 190734 w 244634"/>
              <a:gd name="connsiteY25" fmla="*/ 667568 h 1106177"/>
              <a:gd name="connsiteX26" fmla="*/ 213173 w 244634"/>
              <a:gd name="connsiteY26" fmla="*/ 633909 h 1106177"/>
              <a:gd name="connsiteX27" fmla="*/ 224393 w 244634"/>
              <a:gd name="connsiteY27" fmla="*/ 600250 h 1106177"/>
              <a:gd name="connsiteX28" fmla="*/ 230002 w 244634"/>
              <a:gd name="connsiteY28" fmla="*/ 555372 h 1106177"/>
              <a:gd name="connsiteX29" fmla="*/ 241222 w 244634"/>
              <a:gd name="connsiteY29" fmla="*/ 532933 h 1106177"/>
              <a:gd name="connsiteX30" fmla="*/ 230002 w 244634"/>
              <a:gd name="connsiteY30" fmla="*/ 325369 h 1106177"/>
              <a:gd name="connsiteX31" fmla="*/ 224393 w 244634"/>
              <a:gd name="connsiteY31" fmla="*/ 274881 h 1106177"/>
              <a:gd name="connsiteX32" fmla="*/ 235612 w 244634"/>
              <a:gd name="connsiteY32" fmla="*/ 0 h 1106177"/>
              <a:gd name="connsiteX33" fmla="*/ 230002 w 244634"/>
              <a:gd name="connsiteY33" fmla="*/ 145855 h 1106177"/>
              <a:gd name="connsiteX34" fmla="*/ 213173 w 244634"/>
              <a:gd name="connsiteY34" fmla="*/ 230002 h 1106177"/>
              <a:gd name="connsiteX35" fmla="*/ 207563 w 244634"/>
              <a:gd name="connsiteY35" fmla="*/ 246832 h 1106177"/>
              <a:gd name="connsiteX36" fmla="*/ 196343 w 244634"/>
              <a:gd name="connsiteY36" fmla="*/ 263661 h 1106177"/>
              <a:gd name="connsiteX37" fmla="*/ 179514 w 244634"/>
              <a:gd name="connsiteY37" fmla="*/ 325369 h 1106177"/>
              <a:gd name="connsiteX38" fmla="*/ 173904 w 244634"/>
              <a:gd name="connsiteY38" fmla="*/ 359028 h 1106177"/>
              <a:gd name="connsiteX39" fmla="*/ 168294 w 244634"/>
              <a:gd name="connsiteY39" fmla="*/ 431956 h 1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4634" h="1106177">
                <a:moveTo>
                  <a:pt x="168294" y="431956"/>
                </a:moveTo>
                <a:lnTo>
                  <a:pt x="168294" y="431956"/>
                </a:lnTo>
                <a:cubicBezTo>
                  <a:pt x="164554" y="448785"/>
                  <a:pt x="160951" y="465646"/>
                  <a:pt x="157075" y="482444"/>
                </a:cubicBezTo>
                <a:cubicBezTo>
                  <a:pt x="155341" y="489956"/>
                  <a:pt x="153138" y="497357"/>
                  <a:pt x="151465" y="504883"/>
                </a:cubicBezTo>
                <a:cubicBezTo>
                  <a:pt x="142439" y="545501"/>
                  <a:pt x="150270" y="519689"/>
                  <a:pt x="140245" y="549762"/>
                </a:cubicBezTo>
                <a:cubicBezTo>
                  <a:pt x="139593" y="554329"/>
                  <a:pt x="134317" y="600888"/>
                  <a:pt x="129026" y="611470"/>
                </a:cubicBezTo>
                <a:cubicBezTo>
                  <a:pt x="124845" y="619833"/>
                  <a:pt x="117382" y="626130"/>
                  <a:pt x="112196" y="633909"/>
                </a:cubicBezTo>
                <a:cubicBezTo>
                  <a:pt x="84312" y="675734"/>
                  <a:pt x="108151" y="649174"/>
                  <a:pt x="78537" y="678788"/>
                </a:cubicBezTo>
                <a:cubicBezTo>
                  <a:pt x="65928" y="729230"/>
                  <a:pt x="83055" y="669973"/>
                  <a:pt x="56098" y="729276"/>
                </a:cubicBezTo>
                <a:cubicBezTo>
                  <a:pt x="40684" y="763187"/>
                  <a:pt x="48148" y="758428"/>
                  <a:pt x="39269" y="790984"/>
                </a:cubicBezTo>
                <a:cubicBezTo>
                  <a:pt x="30951" y="821483"/>
                  <a:pt x="29416" y="821909"/>
                  <a:pt x="16829" y="847082"/>
                </a:cubicBezTo>
                <a:cubicBezTo>
                  <a:pt x="14959" y="856432"/>
                  <a:pt x="11663" y="865607"/>
                  <a:pt x="11220" y="875131"/>
                </a:cubicBezTo>
                <a:cubicBezTo>
                  <a:pt x="1572" y="1082569"/>
                  <a:pt x="28412" y="1156707"/>
                  <a:pt x="0" y="1071475"/>
                </a:cubicBezTo>
                <a:cubicBezTo>
                  <a:pt x="11799" y="965286"/>
                  <a:pt x="-927" y="1059288"/>
                  <a:pt x="11220" y="998547"/>
                </a:cubicBezTo>
                <a:cubicBezTo>
                  <a:pt x="13451" y="987393"/>
                  <a:pt x="14598" y="976042"/>
                  <a:pt x="16829" y="964888"/>
                </a:cubicBezTo>
                <a:cubicBezTo>
                  <a:pt x="20048" y="948794"/>
                  <a:pt x="21683" y="937596"/>
                  <a:pt x="33659" y="925620"/>
                </a:cubicBezTo>
                <a:cubicBezTo>
                  <a:pt x="38426" y="920853"/>
                  <a:pt x="44878" y="918140"/>
                  <a:pt x="50488" y="914400"/>
                </a:cubicBezTo>
                <a:cubicBezTo>
                  <a:pt x="54228" y="908790"/>
                  <a:pt x="57392" y="902750"/>
                  <a:pt x="61708" y="897571"/>
                </a:cubicBezTo>
                <a:cubicBezTo>
                  <a:pt x="66787" y="891476"/>
                  <a:pt x="74684" y="887676"/>
                  <a:pt x="78537" y="880741"/>
                </a:cubicBezTo>
                <a:cubicBezTo>
                  <a:pt x="84280" y="870403"/>
                  <a:pt x="83197" y="856922"/>
                  <a:pt x="89757" y="847082"/>
                </a:cubicBezTo>
                <a:lnTo>
                  <a:pt x="112196" y="813423"/>
                </a:lnTo>
                <a:cubicBezTo>
                  <a:pt x="115936" y="807813"/>
                  <a:pt x="120401" y="802624"/>
                  <a:pt x="123416" y="796594"/>
                </a:cubicBezTo>
                <a:cubicBezTo>
                  <a:pt x="138818" y="765792"/>
                  <a:pt x="129619" y="780845"/>
                  <a:pt x="151465" y="751715"/>
                </a:cubicBezTo>
                <a:cubicBezTo>
                  <a:pt x="155982" y="733647"/>
                  <a:pt x="157012" y="722631"/>
                  <a:pt x="168294" y="706837"/>
                </a:cubicBezTo>
                <a:cubicBezTo>
                  <a:pt x="172905" y="700381"/>
                  <a:pt x="179514" y="695617"/>
                  <a:pt x="185124" y="690007"/>
                </a:cubicBezTo>
                <a:cubicBezTo>
                  <a:pt x="186994" y="682527"/>
                  <a:pt x="187286" y="674464"/>
                  <a:pt x="190734" y="667568"/>
                </a:cubicBezTo>
                <a:cubicBezTo>
                  <a:pt x="196764" y="655507"/>
                  <a:pt x="208909" y="646701"/>
                  <a:pt x="213173" y="633909"/>
                </a:cubicBezTo>
                <a:lnTo>
                  <a:pt x="224393" y="600250"/>
                </a:lnTo>
                <a:cubicBezTo>
                  <a:pt x="226263" y="585291"/>
                  <a:pt x="226346" y="569998"/>
                  <a:pt x="230002" y="555372"/>
                </a:cubicBezTo>
                <a:cubicBezTo>
                  <a:pt x="232030" y="547259"/>
                  <a:pt x="240996" y="541293"/>
                  <a:pt x="241222" y="532933"/>
                </a:cubicBezTo>
                <a:cubicBezTo>
                  <a:pt x="245355" y="380009"/>
                  <a:pt x="249339" y="402718"/>
                  <a:pt x="230002" y="325369"/>
                </a:cubicBezTo>
                <a:cubicBezTo>
                  <a:pt x="228132" y="308540"/>
                  <a:pt x="224393" y="291814"/>
                  <a:pt x="224393" y="274881"/>
                </a:cubicBezTo>
                <a:cubicBezTo>
                  <a:pt x="224393" y="77619"/>
                  <a:pt x="221664" y="111578"/>
                  <a:pt x="235612" y="0"/>
                </a:cubicBezTo>
                <a:cubicBezTo>
                  <a:pt x="233742" y="48618"/>
                  <a:pt x="232778" y="97280"/>
                  <a:pt x="230002" y="145855"/>
                </a:cubicBezTo>
                <a:cubicBezTo>
                  <a:pt x="227140" y="195941"/>
                  <a:pt x="226917" y="188770"/>
                  <a:pt x="213173" y="230002"/>
                </a:cubicBezTo>
                <a:cubicBezTo>
                  <a:pt x="211303" y="235612"/>
                  <a:pt x="210843" y="241912"/>
                  <a:pt x="207563" y="246832"/>
                </a:cubicBezTo>
                <a:lnTo>
                  <a:pt x="196343" y="263661"/>
                </a:lnTo>
                <a:cubicBezTo>
                  <a:pt x="184076" y="300463"/>
                  <a:pt x="185857" y="290482"/>
                  <a:pt x="179514" y="325369"/>
                </a:cubicBezTo>
                <a:cubicBezTo>
                  <a:pt x="177479" y="336560"/>
                  <a:pt x="174359" y="347663"/>
                  <a:pt x="173904" y="359028"/>
                </a:cubicBezTo>
                <a:cubicBezTo>
                  <a:pt x="172484" y="394529"/>
                  <a:pt x="169229" y="419801"/>
                  <a:pt x="168294" y="431956"/>
                </a:cubicBezTo>
                <a:close/>
              </a:path>
            </a:pathLst>
          </a:custGeom>
          <a:solidFill>
            <a:srgbClr val="000114"/>
          </a:solidFill>
          <a:ln>
            <a:solidFill>
              <a:srgbClr val="000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Prostoročno 38"/>
          <p:cNvSpPr/>
          <p:nvPr/>
        </p:nvSpPr>
        <p:spPr>
          <a:xfrm>
            <a:off x="897934" y="4745187"/>
            <a:ext cx="496264" cy="336854"/>
          </a:xfrm>
          <a:custGeom>
            <a:avLst/>
            <a:gdLst>
              <a:gd name="connsiteX0" fmla="*/ 45397 w 496264"/>
              <a:gd name="connsiteY0" fmla="*/ 276469 h 336854"/>
              <a:gd name="connsiteX1" fmla="*/ 28144 w 496264"/>
              <a:gd name="connsiteY1" fmla="*/ 233337 h 336854"/>
              <a:gd name="connsiteX2" fmla="*/ 28144 w 496264"/>
              <a:gd name="connsiteY2" fmla="*/ 129820 h 336854"/>
              <a:gd name="connsiteX3" fmla="*/ 54024 w 496264"/>
              <a:gd name="connsiteY3" fmla="*/ 112567 h 336854"/>
              <a:gd name="connsiteX4" fmla="*/ 114409 w 496264"/>
              <a:gd name="connsiteY4" fmla="*/ 103941 h 336854"/>
              <a:gd name="connsiteX5" fmla="*/ 140288 w 496264"/>
              <a:gd name="connsiteY5" fmla="*/ 86688 h 336854"/>
              <a:gd name="connsiteX6" fmla="*/ 157541 w 496264"/>
              <a:gd name="connsiteY6" fmla="*/ 34929 h 336854"/>
              <a:gd name="connsiteX7" fmla="*/ 183420 w 496264"/>
              <a:gd name="connsiteY7" fmla="*/ 17677 h 336854"/>
              <a:gd name="connsiteX8" fmla="*/ 235178 w 496264"/>
              <a:gd name="connsiteY8" fmla="*/ 424 h 336854"/>
              <a:gd name="connsiteX9" fmla="*/ 338695 w 496264"/>
              <a:gd name="connsiteY9" fmla="*/ 9050 h 336854"/>
              <a:gd name="connsiteX10" fmla="*/ 355948 w 496264"/>
              <a:gd name="connsiteY10" fmla="*/ 60809 h 336854"/>
              <a:gd name="connsiteX11" fmla="*/ 373201 w 496264"/>
              <a:gd name="connsiteY11" fmla="*/ 86688 h 336854"/>
              <a:gd name="connsiteX12" fmla="*/ 399080 w 496264"/>
              <a:gd name="connsiteY12" fmla="*/ 155699 h 336854"/>
              <a:gd name="connsiteX13" fmla="*/ 450839 w 496264"/>
              <a:gd name="connsiteY13" fmla="*/ 190205 h 336854"/>
              <a:gd name="connsiteX14" fmla="*/ 476718 w 496264"/>
              <a:gd name="connsiteY14" fmla="*/ 207458 h 336854"/>
              <a:gd name="connsiteX15" fmla="*/ 485344 w 496264"/>
              <a:gd name="connsiteY15" fmla="*/ 310975 h 336854"/>
              <a:gd name="connsiteX16" fmla="*/ 433586 w 496264"/>
              <a:gd name="connsiteY16" fmla="*/ 328228 h 336854"/>
              <a:gd name="connsiteX17" fmla="*/ 88529 w 496264"/>
              <a:gd name="connsiteY17" fmla="*/ 336854 h 336854"/>
              <a:gd name="connsiteX18" fmla="*/ 2265 w 496264"/>
              <a:gd name="connsiteY18" fmla="*/ 328228 h 336854"/>
              <a:gd name="connsiteX19" fmla="*/ 19518 w 496264"/>
              <a:gd name="connsiteY19" fmla="*/ 302348 h 336854"/>
              <a:gd name="connsiteX20" fmla="*/ 28144 w 496264"/>
              <a:gd name="connsiteY20" fmla="*/ 276469 h 336854"/>
              <a:gd name="connsiteX21" fmla="*/ 45397 w 496264"/>
              <a:gd name="connsiteY21" fmla="*/ 276469 h 33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6264" h="336854">
                <a:moveTo>
                  <a:pt x="45397" y="276469"/>
                </a:moveTo>
                <a:cubicBezTo>
                  <a:pt x="45397" y="269280"/>
                  <a:pt x="33041" y="248027"/>
                  <a:pt x="28144" y="233337"/>
                </a:cubicBezTo>
                <a:cubicBezTo>
                  <a:pt x="16468" y="198310"/>
                  <a:pt x="13017" y="167637"/>
                  <a:pt x="28144" y="129820"/>
                </a:cubicBezTo>
                <a:cubicBezTo>
                  <a:pt x="31995" y="120194"/>
                  <a:pt x="44093" y="115546"/>
                  <a:pt x="54024" y="112567"/>
                </a:cubicBezTo>
                <a:cubicBezTo>
                  <a:pt x="73499" y="106725"/>
                  <a:pt x="94281" y="106816"/>
                  <a:pt x="114409" y="103941"/>
                </a:cubicBezTo>
                <a:cubicBezTo>
                  <a:pt x="123035" y="98190"/>
                  <a:pt x="134793" y="95480"/>
                  <a:pt x="140288" y="86688"/>
                </a:cubicBezTo>
                <a:cubicBezTo>
                  <a:pt x="149927" y="71266"/>
                  <a:pt x="142409" y="45017"/>
                  <a:pt x="157541" y="34929"/>
                </a:cubicBezTo>
                <a:cubicBezTo>
                  <a:pt x="166167" y="29178"/>
                  <a:pt x="173946" y="21888"/>
                  <a:pt x="183420" y="17677"/>
                </a:cubicBezTo>
                <a:cubicBezTo>
                  <a:pt x="200039" y="10291"/>
                  <a:pt x="235178" y="424"/>
                  <a:pt x="235178" y="424"/>
                </a:cubicBezTo>
                <a:cubicBezTo>
                  <a:pt x="269684" y="3299"/>
                  <a:pt x="307725" y="-6435"/>
                  <a:pt x="338695" y="9050"/>
                </a:cubicBezTo>
                <a:cubicBezTo>
                  <a:pt x="354961" y="17183"/>
                  <a:pt x="345860" y="45677"/>
                  <a:pt x="355948" y="60809"/>
                </a:cubicBezTo>
                <a:lnTo>
                  <a:pt x="373201" y="86688"/>
                </a:lnTo>
                <a:cubicBezTo>
                  <a:pt x="378421" y="112790"/>
                  <a:pt x="377540" y="136852"/>
                  <a:pt x="399080" y="155699"/>
                </a:cubicBezTo>
                <a:cubicBezTo>
                  <a:pt x="414685" y="169353"/>
                  <a:pt x="433586" y="178703"/>
                  <a:pt x="450839" y="190205"/>
                </a:cubicBezTo>
                <a:lnTo>
                  <a:pt x="476718" y="207458"/>
                </a:lnTo>
                <a:cubicBezTo>
                  <a:pt x="485342" y="233330"/>
                  <a:pt x="510580" y="282134"/>
                  <a:pt x="485344" y="310975"/>
                </a:cubicBezTo>
                <a:cubicBezTo>
                  <a:pt x="473369" y="324661"/>
                  <a:pt x="451766" y="327774"/>
                  <a:pt x="433586" y="328228"/>
                </a:cubicBezTo>
                <a:lnTo>
                  <a:pt x="88529" y="336854"/>
                </a:lnTo>
                <a:cubicBezTo>
                  <a:pt x="59774" y="333979"/>
                  <a:pt x="28112" y="341152"/>
                  <a:pt x="2265" y="328228"/>
                </a:cubicBezTo>
                <a:cubicBezTo>
                  <a:pt x="-7008" y="323591"/>
                  <a:pt x="14881" y="311621"/>
                  <a:pt x="19518" y="302348"/>
                </a:cubicBezTo>
                <a:cubicBezTo>
                  <a:pt x="23584" y="294215"/>
                  <a:pt x="24767" y="284912"/>
                  <a:pt x="28144" y="276469"/>
                </a:cubicBezTo>
                <a:cubicBezTo>
                  <a:pt x="30532" y="270499"/>
                  <a:pt x="45397" y="283658"/>
                  <a:pt x="45397" y="276469"/>
                </a:cubicBez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rostoročno 39"/>
          <p:cNvSpPr/>
          <p:nvPr/>
        </p:nvSpPr>
        <p:spPr>
          <a:xfrm>
            <a:off x="1501215" y="5352478"/>
            <a:ext cx="496264" cy="336854"/>
          </a:xfrm>
          <a:custGeom>
            <a:avLst/>
            <a:gdLst>
              <a:gd name="connsiteX0" fmla="*/ 45397 w 496264"/>
              <a:gd name="connsiteY0" fmla="*/ 276469 h 336854"/>
              <a:gd name="connsiteX1" fmla="*/ 28144 w 496264"/>
              <a:gd name="connsiteY1" fmla="*/ 233337 h 336854"/>
              <a:gd name="connsiteX2" fmla="*/ 28144 w 496264"/>
              <a:gd name="connsiteY2" fmla="*/ 129820 h 336854"/>
              <a:gd name="connsiteX3" fmla="*/ 54024 w 496264"/>
              <a:gd name="connsiteY3" fmla="*/ 112567 h 336854"/>
              <a:gd name="connsiteX4" fmla="*/ 114409 w 496264"/>
              <a:gd name="connsiteY4" fmla="*/ 103941 h 336854"/>
              <a:gd name="connsiteX5" fmla="*/ 140288 w 496264"/>
              <a:gd name="connsiteY5" fmla="*/ 86688 h 336854"/>
              <a:gd name="connsiteX6" fmla="*/ 157541 w 496264"/>
              <a:gd name="connsiteY6" fmla="*/ 34929 h 336854"/>
              <a:gd name="connsiteX7" fmla="*/ 183420 w 496264"/>
              <a:gd name="connsiteY7" fmla="*/ 17677 h 336854"/>
              <a:gd name="connsiteX8" fmla="*/ 235178 w 496264"/>
              <a:gd name="connsiteY8" fmla="*/ 424 h 336854"/>
              <a:gd name="connsiteX9" fmla="*/ 338695 w 496264"/>
              <a:gd name="connsiteY9" fmla="*/ 9050 h 336854"/>
              <a:gd name="connsiteX10" fmla="*/ 355948 w 496264"/>
              <a:gd name="connsiteY10" fmla="*/ 60809 h 336854"/>
              <a:gd name="connsiteX11" fmla="*/ 373201 w 496264"/>
              <a:gd name="connsiteY11" fmla="*/ 86688 h 336854"/>
              <a:gd name="connsiteX12" fmla="*/ 399080 w 496264"/>
              <a:gd name="connsiteY12" fmla="*/ 155699 h 336854"/>
              <a:gd name="connsiteX13" fmla="*/ 450839 w 496264"/>
              <a:gd name="connsiteY13" fmla="*/ 190205 h 336854"/>
              <a:gd name="connsiteX14" fmla="*/ 476718 w 496264"/>
              <a:gd name="connsiteY14" fmla="*/ 207458 h 336854"/>
              <a:gd name="connsiteX15" fmla="*/ 485344 w 496264"/>
              <a:gd name="connsiteY15" fmla="*/ 310975 h 336854"/>
              <a:gd name="connsiteX16" fmla="*/ 433586 w 496264"/>
              <a:gd name="connsiteY16" fmla="*/ 328228 h 336854"/>
              <a:gd name="connsiteX17" fmla="*/ 88529 w 496264"/>
              <a:gd name="connsiteY17" fmla="*/ 336854 h 336854"/>
              <a:gd name="connsiteX18" fmla="*/ 2265 w 496264"/>
              <a:gd name="connsiteY18" fmla="*/ 328228 h 336854"/>
              <a:gd name="connsiteX19" fmla="*/ 19518 w 496264"/>
              <a:gd name="connsiteY19" fmla="*/ 302348 h 336854"/>
              <a:gd name="connsiteX20" fmla="*/ 28144 w 496264"/>
              <a:gd name="connsiteY20" fmla="*/ 276469 h 336854"/>
              <a:gd name="connsiteX21" fmla="*/ 45397 w 496264"/>
              <a:gd name="connsiteY21" fmla="*/ 276469 h 33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6264" h="336854">
                <a:moveTo>
                  <a:pt x="45397" y="276469"/>
                </a:moveTo>
                <a:cubicBezTo>
                  <a:pt x="45397" y="269280"/>
                  <a:pt x="33041" y="248027"/>
                  <a:pt x="28144" y="233337"/>
                </a:cubicBezTo>
                <a:cubicBezTo>
                  <a:pt x="16468" y="198310"/>
                  <a:pt x="13017" y="167637"/>
                  <a:pt x="28144" y="129820"/>
                </a:cubicBezTo>
                <a:cubicBezTo>
                  <a:pt x="31995" y="120194"/>
                  <a:pt x="44093" y="115546"/>
                  <a:pt x="54024" y="112567"/>
                </a:cubicBezTo>
                <a:cubicBezTo>
                  <a:pt x="73499" y="106725"/>
                  <a:pt x="94281" y="106816"/>
                  <a:pt x="114409" y="103941"/>
                </a:cubicBezTo>
                <a:cubicBezTo>
                  <a:pt x="123035" y="98190"/>
                  <a:pt x="134793" y="95480"/>
                  <a:pt x="140288" y="86688"/>
                </a:cubicBezTo>
                <a:cubicBezTo>
                  <a:pt x="149927" y="71266"/>
                  <a:pt x="142409" y="45017"/>
                  <a:pt x="157541" y="34929"/>
                </a:cubicBezTo>
                <a:cubicBezTo>
                  <a:pt x="166167" y="29178"/>
                  <a:pt x="173946" y="21888"/>
                  <a:pt x="183420" y="17677"/>
                </a:cubicBezTo>
                <a:cubicBezTo>
                  <a:pt x="200039" y="10291"/>
                  <a:pt x="235178" y="424"/>
                  <a:pt x="235178" y="424"/>
                </a:cubicBezTo>
                <a:cubicBezTo>
                  <a:pt x="269684" y="3299"/>
                  <a:pt x="307725" y="-6435"/>
                  <a:pt x="338695" y="9050"/>
                </a:cubicBezTo>
                <a:cubicBezTo>
                  <a:pt x="354961" y="17183"/>
                  <a:pt x="345860" y="45677"/>
                  <a:pt x="355948" y="60809"/>
                </a:cubicBezTo>
                <a:lnTo>
                  <a:pt x="373201" y="86688"/>
                </a:lnTo>
                <a:cubicBezTo>
                  <a:pt x="378421" y="112790"/>
                  <a:pt x="377540" y="136852"/>
                  <a:pt x="399080" y="155699"/>
                </a:cubicBezTo>
                <a:cubicBezTo>
                  <a:pt x="414685" y="169353"/>
                  <a:pt x="433586" y="178703"/>
                  <a:pt x="450839" y="190205"/>
                </a:cubicBezTo>
                <a:lnTo>
                  <a:pt x="476718" y="207458"/>
                </a:lnTo>
                <a:cubicBezTo>
                  <a:pt x="485342" y="233330"/>
                  <a:pt x="510580" y="282134"/>
                  <a:pt x="485344" y="310975"/>
                </a:cubicBezTo>
                <a:cubicBezTo>
                  <a:pt x="473369" y="324661"/>
                  <a:pt x="451766" y="327774"/>
                  <a:pt x="433586" y="328228"/>
                </a:cubicBezTo>
                <a:lnTo>
                  <a:pt x="88529" y="336854"/>
                </a:lnTo>
                <a:cubicBezTo>
                  <a:pt x="59774" y="333979"/>
                  <a:pt x="28112" y="341152"/>
                  <a:pt x="2265" y="328228"/>
                </a:cubicBezTo>
                <a:cubicBezTo>
                  <a:pt x="-7008" y="323591"/>
                  <a:pt x="14881" y="311621"/>
                  <a:pt x="19518" y="302348"/>
                </a:cubicBezTo>
                <a:cubicBezTo>
                  <a:pt x="23584" y="294215"/>
                  <a:pt x="24767" y="284912"/>
                  <a:pt x="28144" y="276469"/>
                </a:cubicBezTo>
                <a:cubicBezTo>
                  <a:pt x="30532" y="270499"/>
                  <a:pt x="45397" y="283658"/>
                  <a:pt x="45397" y="276469"/>
                </a:cubicBez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rostoročno 40"/>
          <p:cNvSpPr/>
          <p:nvPr/>
        </p:nvSpPr>
        <p:spPr>
          <a:xfrm>
            <a:off x="899426" y="5549831"/>
            <a:ext cx="603849" cy="543465"/>
          </a:xfrm>
          <a:custGeom>
            <a:avLst/>
            <a:gdLst>
              <a:gd name="connsiteX0" fmla="*/ 0 w 603849"/>
              <a:gd name="connsiteY0" fmla="*/ 163902 h 543465"/>
              <a:gd name="connsiteX1" fmla="*/ 0 w 603849"/>
              <a:gd name="connsiteY1" fmla="*/ 163902 h 543465"/>
              <a:gd name="connsiteX2" fmla="*/ 8627 w 603849"/>
              <a:gd name="connsiteY2" fmla="*/ 301925 h 543465"/>
              <a:gd name="connsiteX3" fmla="*/ 34506 w 603849"/>
              <a:gd name="connsiteY3" fmla="*/ 353683 h 543465"/>
              <a:gd name="connsiteX4" fmla="*/ 60385 w 603849"/>
              <a:gd name="connsiteY4" fmla="*/ 379563 h 543465"/>
              <a:gd name="connsiteX5" fmla="*/ 103517 w 603849"/>
              <a:gd name="connsiteY5" fmla="*/ 448574 h 543465"/>
              <a:gd name="connsiteX6" fmla="*/ 112144 w 603849"/>
              <a:gd name="connsiteY6" fmla="*/ 474453 h 543465"/>
              <a:gd name="connsiteX7" fmla="*/ 163902 w 603849"/>
              <a:gd name="connsiteY7" fmla="*/ 508959 h 543465"/>
              <a:gd name="connsiteX8" fmla="*/ 189781 w 603849"/>
              <a:gd name="connsiteY8" fmla="*/ 526212 h 543465"/>
              <a:gd name="connsiteX9" fmla="*/ 250166 w 603849"/>
              <a:gd name="connsiteY9" fmla="*/ 543465 h 543465"/>
              <a:gd name="connsiteX10" fmla="*/ 414068 w 603849"/>
              <a:gd name="connsiteY10" fmla="*/ 534838 h 543465"/>
              <a:gd name="connsiteX11" fmla="*/ 474453 w 603849"/>
              <a:gd name="connsiteY11" fmla="*/ 526212 h 543465"/>
              <a:gd name="connsiteX12" fmla="*/ 500332 w 603849"/>
              <a:gd name="connsiteY12" fmla="*/ 500332 h 543465"/>
              <a:gd name="connsiteX13" fmla="*/ 508959 w 603849"/>
              <a:gd name="connsiteY13" fmla="*/ 474453 h 543465"/>
              <a:gd name="connsiteX14" fmla="*/ 526212 w 603849"/>
              <a:gd name="connsiteY14" fmla="*/ 388189 h 543465"/>
              <a:gd name="connsiteX15" fmla="*/ 552091 w 603849"/>
              <a:gd name="connsiteY15" fmla="*/ 284672 h 543465"/>
              <a:gd name="connsiteX16" fmla="*/ 577970 w 603849"/>
              <a:gd name="connsiteY16" fmla="*/ 267419 h 543465"/>
              <a:gd name="connsiteX17" fmla="*/ 603849 w 603849"/>
              <a:gd name="connsiteY17" fmla="*/ 215661 h 543465"/>
              <a:gd name="connsiteX18" fmla="*/ 595223 w 603849"/>
              <a:gd name="connsiteY18" fmla="*/ 181155 h 543465"/>
              <a:gd name="connsiteX19" fmla="*/ 586596 w 603849"/>
              <a:gd name="connsiteY19" fmla="*/ 138023 h 543465"/>
              <a:gd name="connsiteX20" fmla="*/ 577970 w 603849"/>
              <a:gd name="connsiteY20" fmla="*/ 86265 h 543465"/>
              <a:gd name="connsiteX21" fmla="*/ 569344 w 603849"/>
              <a:gd name="connsiteY21" fmla="*/ 60385 h 543465"/>
              <a:gd name="connsiteX22" fmla="*/ 517585 w 603849"/>
              <a:gd name="connsiteY22" fmla="*/ 25880 h 543465"/>
              <a:gd name="connsiteX23" fmla="*/ 500332 w 603849"/>
              <a:gd name="connsiteY23" fmla="*/ 0 h 543465"/>
              <a:gd name="connsiteX24" fmla="*/ 258793 w 603849"/>
              <a:gd name="connsiteY24" fmla="*/ 17253 h 543465"/>
              <a:gd name="connsiteX25" fmla="*/ 232913 w 603849"/>
              <a:gd name="connsiteY25" fmla="*/ 34506 h 543465"/>
              <a:gd name="connsiteX26" fmla="*/ 198408 w 603849"/>
              <a:gd name="connsiteY26" fmla="*/ 86265 h 543465"/>
              <a:gd name="connsiteX27" fmla="*/ 112144 w 603849"/>
              <a:gd name="connsiteY27" fmla="*/ 103517 h 543465"/>
              <a:gd name="connsiteX28" fmla="*/ 86264 w 603849"/>
              <a:gd name="connsiteY28" fmla="*/ 120770 h 543465"/>
              <a:gd name="connsiteX29" fmla="*/ 25880 w 603849"/>
              <a:gd name="connsiteY29" fmla="*/ 138023 h 543465"/>
              <a:gd name="connsiteX30" fmla="*/ 0 w 603849"/>
              <a:gd name="connsiteY30" fmla="*/ 163902 h 54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3849" h="543465">
                <a:moveTo>
                  <a:pt x="0" y="163902"/>
                </a:moveTo>
                <a:lnTo>
                  <a:pt x="0" y="163902"/>
                </a:lnTo>
                <a:cubicBezTo>
                  <a:pt x="2876" y="209910"/>
                  <a:pt x="3801" y="256081"/>
                  <a:pt x="8627" y="301925"/>
                </a:cubicBezTo>
                <a:cubicBezTo>
                  <a:pt x="10502" y="319739"/>
                  <a:pt x="23644" y="340649"/>
                  <a:pt x="34506" y="353683"/>
                </a:cubicBezTo>
                <a:cubicBezTo>
                  <a:pt x="42316" y="363055"/>
                  <a:pt x="52446" y="370300"/>
                  <a:pt x="60385" y="379563"/>
                </a:cubicBezTo>
                <a:cubicBezTo>
                  <a:pt x="81617" y="404334"/>
                  <a:pt x="90892" y="419117"/>
                  <a:pt x="103517" y="448574"/>
                </a:cubicBezTo>
                <a:cubicBezTo>
                  <a:pt x="107099" y="456932"/>
                  <a:pt x="105714" y="468023"/>
                  <a:pt x="112144" y="474453"/>
                </a:cubicBezTo>
                <a:cubicBezTo>
                  <a:pt x="126806" y="489115"/>
                  <a:pt x="146649" y="497457"/>
                  <a:pt x="163902" y="508959"/>
                </a:cubicBezTo>
                <a:cubicBezTo>
                  <a:pt x="172528" y="514710"/>
                  <a:pt x="179723" y="523698"/>
                  <a:pt x="189781" y="526212"/>
                </a:cubicBezTo>
                <a:cubicBezTo>
                  <a:pt x="233109" y="537043"/>
                  <a:pt x="213040" y="531089"/>
                  <a:pt x="250166" y="543465"/>
                </a:cubicBezTo>
                <a:cubicBezTo>
                  <a:pt x="304800" y="540589"/>
                  <a:pt x="359520" y="539034"/>
                  <a:pt x="414068" y="534838"/>
                </a:cubicBezTo>
                <a:cubicBezTo>
                  <a:pt x="434341" y="533279"/>
                  <a:pt x="455575" y="533763"/>
                  <a:pt x="474453" y="526212"/>
                </a:cubicBezTo>
                <a:cubicBezTo>
                  <a:pt x="485780" y="521681"/>
                  <a:pt x="491706" y="508959"/>
                  <a:pt x="500332" y="500332"/>
                </a:cubicBezTo>
                <a:cubicBezTo>
                  <a:pt x="503208" y="491706"/>
                  <a:pt x="507176" y="483369"/>
                  <a:pt x="508959" y="474453"/>
                </a:cubicBezTo>
                <a:cubicBezTo>
                  <a:pt x="528784" y="375330"/>
                  <a:pt x="506722" y="446656"/>
                  <a:pt x="526212" y="388189"/>
                </a:cubicBezTo>
                <a:cubicBezTo>
                  <a:pt x="531008" y="345023"/>
                  <a:pt x="522375" y="314388"/>
                  <a:pt x="552091" y="284672"/>
                </a:cubicBezTo>
                <a:cubicBezTo>
                  <a:pt x="559422" y="277341"/>
                  <a:pt x="569344" y="273170"/>
                  <a:pt x="577970" y="267419"/>
                </a:cubicBezTo>
                <a:cubicBezTo>
                  <a:pt x="586694" y="254334"/>
                  <a:pt x="603849" y="233519"/>
                  <a:pt x="603849" y="215661"/>
                </a:cubicBezTo>
                <a:cubicBezTo>
                  <a:pt x="603849" y="203805"/>
                  <a:pt x="597795" y="192729"/>
                  <a:pt x="595223" y="181155"/>
                </a:cubicBezTo>
                <a:cubicBezTo>
                  <a:pt x="592042" y="166842"/>
                  <a:pt x="589219" y="152449"/>
                  <a:pt x="586596" y="138023"/>
                </a:cubicBezTo>
                <a:cubicBezTo>
                  <a:pt x="583467" y="120815"/>
                  <a:pt x="581764" y="103339"/>
                  <a:pt x="577970" y="86265"/>
                </a:cubicBezTo>
                <a:cubicBezTo>
                  <a:pt x="575997" y="77388"/>
                  <a:pt x="575774" y="66815"/>
                  <a:pt x="569344" y="60385"/>
                </a:cubicBezTo>
                <a:cubicBezTo>
                  <a:pt x="554682" y="45723"/>
                  <a:pt x="517585" y="25880"/>
                  <a:pt x="517585" y="25880"/>
                </a:cubicBezTo>
                <a:cubicBezTo>
                  <a:pt x="511834" y="17253"/>
                  <a:pt x="510672" y="766"/>
                  <a:pt x="500332" y="0"/>
                </a:cubicBezTo>
                <a:lnTo>
                  <a:pt x="258793" y="17253"/>
                </a:lnTo>
                <a:cubicBezTo>
                  <a:pt x="250166" y="23004"/>
                  <a:pt x="239740" y="26703"/>
                  <a:pt x="232913" y="34506"/>
                </a:cubicBezTo>
                <a:cubicBezTo>
                  <a:pt x="219259" y="50111"/>
                  <a:pt x="218079" y="79708"/>
                  <a:pt x="198408" y="86265"/>
                </a:cubicBezTo>
                <a:cubicBezTo>
                  <a:pt x="153240" y="101321"/>
                  <a:pt x="181531" y="93605"/>
                  <a:pt x="112144" y="103517"/>
                </a:cubicBezTo>
                <a:cubicBezTo>
                  <a:pt x="103517" y="109268"/>
                  <a:pt x="95537" y="116133"/>
                  <a:pt x="86264" y="120770"/>
                </a:cubicBezTo>
                <a:cubicBezTo>
                  <a:pt x="73885" y="126960"/>
                  <a:pt x="36941" y="135258"/>
                  <a:pt x="25880" y="138023"/>
                </a:cubicBezTo>
                <a:lnTo>
                  <a:pt x="0" y="163902"/>
                </a:ln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rostoročno 41"/>
          <p:cNvSpPr/>
          <p:nvPr/>
        </p:nvSpPr>
        <p:spPr>
          <a:xfrm>
            <a:off x="1619984" y="4562002"/>
            <a:ext cx="294647" cy="301924"/>
          </a:xfrm>
          <a:custGeom>
            <a:avLst/>
            <a:gdLst>
              <a:gd name="connsiteX0" fmla="*/ 35854 w 294647"/>
              <a:gd name="connsiteY0" fmla="*/ 25879 h 301924"/>
              <a:gd name="connsiteX1" fmla="*/ 35854 w 294647"/>
              <a:gd name="connsiteY1" fmla="*/ 25879 h 301924"/>
              <a:gd name="connsiteX2" fmla="*/ 1349 w 294647"/>
              <a:gd name="connsiteY2" fmla="*/ 94890 h 301924"/>
              <a:gd name="connsiteX3" fmla="*/ 18602 w 294647"/>
              <a:gd name="connsiteY3" fmla="*/ 207034 h 301924"/>
              <a:gd name="connsiteX4" fmla="*/ 27228 w 294647"/>
              <a:gd name="connsiteY4" fmla="*/ 250166 h 301924"/>
              <a:gd name="connsiteX5" fmla="*/ 35854 w 294647"/>
              <a:gd name="connsiteY5" fmla="*/ 276045 h 301924"/>
              <a:gd name="connsiteX6" fmla="*/ 87613 w 294647"/>
              <a:gd name="connsiteY6" fmla="*/ 301924 h 301924"/>
              <a:gd name="connsiteX7" fmla="*/ 234262 w 294647"/>
              <a:gd name="connsiteY7" fmla="*/ 293298 h 301924"/>
              <a:gd name="connsiteX8" fmla="*/ 260141 w 294647"/>
              <a:gd name="connsiteY8" fmla="*/ 284671 h 301924"/>
              <a:gd name="connsiteX9" fmla="*/ 277394 w 294647"/>
              <a:gd name="connsiteY9" fmla="*/ 232913 h 301924"/>
              <a:gd name="connsiteX10" fmla="*/ 294647 w 294647"/>
              <a:gd name="connsiteY10" fmla="*/ 207034 h 301924"/>
              <a:gd name="connsiteX11" fmla="*/ 286020 w 294647"/>
              <a:gd name="connsiteY11" fmla="*/ 86264 h 301924"/>
              <a:gd name="connsiteX12" fmla="*/ 277394 w 294647"/>
              <a:gd name="connsiteY12" fmla="*/ 60385 h 301924"/>
              <a:gd name="connsiteX13" fmla="*/ 173877 w 294647"/>
              <a:gd name="connsiteY13" fmla="*/ 17253 h 301924"/>
              <a:gd name="connsiteX14" fmla="*/ 130745 w 294647"/>
              <a:gd name="connsiteY14" fmla="*/ 8626 h 301924"/>
              <a:gd name="connsiteX15" fmla="*/ 104866 w 294647"/>
              <a:gd name="connsiteY15" fmla="*/ 0 h 301924"/>
              <a:gd name="connsiteX16" fmla="*/ 35854 w 294647"/>
              <a:gd name="connsiteY16" fmla="*/ 25879 h 30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4647" h="301924">
                <a:moveTo>
                  <a:pt x="35854" y="25879"/>
                </a:moveTo>
                <a:lnTo>
                  <a:pt x="35854" y="25879"/>
                </a:lnTo>
                <a:cubicBezTo>
                  <a:pt x="24352" y="48883"/>
                  <a:pt x="5819" y="69563"/>
                  <a:pt x="1349" y="94890"/>
                </a:cubicBezTo>
                <a:cubicBezTo>
                  <a:pt x="-4664" y="128962"/>
                  <a:pt x="10921" y="172469"/>
                  <a:pt x="18602" y="207034"/>
                </a:cubicBezTo>
                <a:cubicBezTo>
                  <a:pt x="21783" y="221347"/>
                  <a:pt x="23672" y="235942"/>
                  <a:pt x="27228" y="250166"/>
                </a:cubicBezTo>
                <a:cubicBezTo>
                  <a:pt x="29433" y="258987"/>
                  <a:pt x="30174" y="268945"/>
                  <a:pt x="35854" y="276045"/>
                </a:cubicBezTo>
                <a:cubicBezTo>
                  <a:pt x="48016" y="291247"/>
                  <a:pt x="70564" y="296241"/>
                  <a:pt x="87613" y="301924"/>
                </a:cubicBezTo>
                <a:cubicBezTo>
                  <a:pt x="136496" y="299049"/>
                  <a:pt x="185538" y="298171"/>
                  <a:pt x="234262" y="293298"/>
                </a:cubicBezTo>
                <a:cubicBezTo>
                  <a:pt x="243310" y="292393"/>
                  <a:pt x="254856" y="292070"/>
                  <a:pt x="260141" y="284671"/>
                </a:cubicBezTo>
                <a:cubicBezTo>
                  <a:pt x="270711" y="269872"/>
                  <a:pt x="267306" y="248045"/>
                  <a:pt x="277394" y="232913"/>
                </a:cubicBezTo>
                <a:lnTo>
                  <a:pt x="294647" y="207034"/>
                </a:lnTo>
                <a:cubicBezTo>
                  <a:pt x="291771" y="166777"/>
                  <a:pt x="290736" y="126347"/>
                  <a:pt x="286020" y="86264"/>
                </a:cubicBezTo>
                <a:cubicBezTo>
                  <a:pt x="284958" y="77233"/>
                  <a:pt x="283824" y="66815"/>
                  <a:pt x="277394" y="60385"/>
                </a:cubicBezTo>
                <a:cubicBezTo>
                  <a:pt x="236512" y="19503"/>
                  <a:pt x="224638" y="26482"/>
                  <a:pt x="173877" y="17253"/>
                </a:cubicBezTo>
                <a:cubicBezTo>
                  <a:pt x="159451" y="14630"/>
                  <a:pt x="144969" y="12182"/>
                  <a:pt x="130745" y="8626"/>
                </a:cubicBezTo>
                <a:cubicBezTo>
                  <a:pt x="121924" y="6421"/>
                  <a:pt x="113492" y="2875"/>
                  <a:pt x="104866" y="0"/>
                </a:cubicBezTo>
                <a:cubicBezTo>
                  <a:pt x="57746" y="9424"/>
                  <a:pt x="47356" y="21566"/>
                  <a:pt x="35854" y="25879"/>
                </a:cubicBez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rostoročno 42"/>
          <p:cNvSpPr/>
          <p:nvPr/>
        </p:nvSpPr>
        <p:spPr>
          <a:xfrm>
            <a:off x="827584" y="5159165"/>
            <a:ext cx="438671" cy="396815"/>
          </a:xfrm>
          <a:custGeom>
            <a:avLst/>
            <a:gdLst>
              <a:gd name="connsiteX0" fmla="*/ 7350 w 438671"/>
              <a:gd name="connsiteY0" fmla="*/ 224287 h 396815"/>
              <a:gd name="connsiteX1" fmla="*/ 41856 w 438671"/>
              <a:gd name="connsiteY1" fmla="*/ 267419 h 396815"/>
              <a:gd name="connsiteX2" fmla="*/ 50483 w 438671"/>
              <a:gd name="connsiteY2" fmla="*/ 353683 h 396815"/>
              <a:gd name="connsiteX3" fmla="*/ 59109 w 438671"/>
              <a:gd name="connsiteY3" fmla="*/ 379563 h 396815"/>
              <a:gd name="connsiteX4" fmla="*/ 119494 w 438671"/>
              <a:gd name="connsiteY4" fmla="*/ 396815 h 396815"/>
              <a:gd name="connsiteX5" fmla="*/ 248890 w 438671"/>
              <a:gd name="connsiteY5" fmla="*/ 388189 h 396815"/>
              <a:gd name="connsiteX6" fmla="*/ 300649 w 438671"/>
              <a:gd name="connsiteY6" fmla="*/ 370936 h 396815"/>
              <a:gd name="connsiteX7" fmla="*/ 326528 w 438671"/>
              <a:gd name="connsiteY7" fmla="*/ 362310 h 396815"/>
              <a:gd name="connsiteX8" fmla="*/ 361033 w 438671"/>
              <a:gd name="connsiteY8" fmla="*/ 310551 h 396815"/>
              <a:gd name="connsiteX9" fmla="*/ 369660 w 438671"/>
              <a:gd name="connsiteY9" fmla="*/ 284672 h 396815"/>
              <a:gd name="connsiteX10" fmla="*/ 395539 w 438671"/>
              <a:gd name="connsiteY10" fmla="*/ 276046 h 396815"/>
              <a:gd name="connsiteX11" fmla="*/ 438671 w 438671"/>
              <a:gd name="connsiteY11" fmla="*/ 198408 h 396815"/>
              <a:gd name="connsiteX12" fmla="*/ 430045 w 438671"/>
              <a:gd name="connsiteY12" fmla="*/ 43132 h 396815"/>
              <a:gd name="connsiteX13" fmla="*/ 404166 w 438671"/>
              <a:gd name="connsiteY13" fmla="*/ 25880 h 396815"/>
              <a:gd name="connsiteX14" fmla="*/ 343781 w 438671"/>
              <a:gd name="connsiteY14" fmla="*/ 0 h 396815"/>
              <a:gd name="connsiteX15" fmla="*/ 119494 w 438671"/>
              <a:gd name="connsiteY15" fmla="*/ 8627 h 396815"/>
              <a:gd name="connsiteX16" fmla="*/ 93615 w 438671"/>
              <a:gd name="connsiteY16" fmla="*/ 17253 h 396815"/>
              <a:gd name="connsiteX17" fmla="*/ 76362 w 438671"/>
              <a:gd name="connsiteY17" fmla="*/ 69012 h 396815"/>
              <a:gd name="connsiteX18" fmla="*/ 67735 w 438671"/>
              <a:gd name="connsiteY18" fmla="*/ 94891 h 396815"/>
              <a:gd name="connsiteX19" fmla="*/ 41856 w 438671"/>
              <a:gd name="connsiteY19" fmla="*/ 103517 h 396815"/>
              <a:gd name="connsiteX20" fmla="*/ 7350 w 438671"/>
              <a:gd name="connsiteY20" fmla="*/ 146649 h 396815"/>
              <a:gd name="connsiteX21" fmla="*/ 7350 w 438671"/>
              <a:gd name="connsiteY21" fmla="*/ 224287 h 3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8671" h="396815">
                <a:moveTo>
                  <a:pt x="7350" y="224287"/>
                </a:moveTo>
                <a:cubicBezTo>
                  <a:pt x="13101" y="244415"/>
                  <a:pt x="36033" y="249952"/>
                  <a:pt x="41856" y="267419"/>
                </a:cubicBezTo>
                <a:cubicBezTo>
                  <a:pt x="50995" y="294834"/>
                  <a:pt x="46089" y="325121"/>
                  <a:pt x="50483" y="353683"/>
                </a:cubicBezTo>
                <a:cubicBezTo>
                  <a:pt x="51866" y="362670"/>
                  <a:pt x="52679" y="373133"/>
                  <a:pt x="59109" y="379563"/>
                </a:cubicBezTo>
                <a:cubicBezTo>
                  <a:pt x="63234" y="383688"/>
                  <a:pt x="119196" y="396741"/>
                  <a:pt x="119494" y="396815"/>
                </a:cubicBezTo>
                <a:cubicBezTo>
                  <a:pt x="162626" y="393940"/>
                  <a:pt x="206097" y="394302"/>
                  <a:pt x="248890" y="388189"/>
                </a:cubicBezTo>
                <a:cubicBezTo>
                  <a:pt x="266893" y="385617"/>
                  <a:pt x="283396" y="376687"/>
                  <a:pt x="300649" y="370936"/>
                </a:cubicBezTo>
                <a:lnTo>
                  <a:pt x="326528" y="362310"/>
                </a:lnTo>
                <a:cubicBezTo>
                  <a:pt x="338030" y="345057"/>
                  <a:pt x="354475" y="330222"/>
                  <a:pt x="361033" y="310551"/>
                </a:cubicBezTo>
                <a:cubicBezTo>
                  <a:pt x="363909" y="301925"/>
                  <a:pt x="363230" y="291102"/>
                  <a:pt x="369660" y="284672"/>
                </a:cubicBezTo>
                <a:cubicBezTo>
                  <a:pt x="376090" y="278242"/>
                  <a:pt x="386913" y="278921"/>
                  <a:pt x="395539" y="276046"/>
                </a:cubicBezTo>
                <a:cubicBezTo>
                  <a:pt x="435089" y="216721"/>
                  <a:pt x="423488" y="243959"/>
                  <a:pt x="438671" y="198408"/>
                </a:cubicBezTo>
                <a:cubicBezTo>
                  <a:pt x="435796" y="146649"/>
                  <a:pt x="440211" y="93964"/>
                  <a:pt x="430045" y="43132"/>
                </a:cubicBezTo>
                <a:cubicBezTo>
                  <a:pt x="428012" y="32966"/>
                  <a:pt x="413168" y="31024"/>
                  <a:pt x="404166" y="25880"/>
                </a:cubicBezTo>
                <a:cubicBezTo>
                  <a:pt x="374319" y="8825"/>
                  <a:pt x="372815" y="9679"/>
                  <a:pt x="343781" y="0"/>
                </a:cubicBezTo>
                <a:cubicBezTo>
                  <a:pt x="269019" y="2876"/>
                  <a:pt x="194134" y="3479"/>
                  <a:pt x="119494" y="8627"/>
                </a:cubicBezTo>
                <a:cubicBezTo>
                  <a:pt x="110423" y="9253"/>
                  <a:pt x="98900" y="9854"/>
                  <a:pt x="93615" y="17253"/>
                </a:cubicBezTo>
                <a:cubicBezTo>
                  <a:pt x="83044" y="32052"/>
                  <a:pt x="82113" y="51759"/>
                  <a:pt x="76362" y="69012"/>
                </a:cubicBezTo>
                <a:cubicBezTo>
                  <a:pt x="73486" y="77638"/>
                  <a:pt x="76361" y="92016"/>
                  <a:pt x="67735" y="94891"/>
                </a:cubicBezTo>
                <a:lnTo>
                  <a:pt x="41856" y="103517"/>
                </a:lnTo>
                <a:cubicBezTo>
                  <a:pt x="20174" y="168567"/>
                  <a:pt x="51944" y="90907"/>
                  <a:pt x="7350" y="146649"/>
                </a:cubicBezTo>
                <a:cubicBezTo>
                  <a:pt x="-5822" y="163114"/>
                  <a:pt x="1599" y="204159"/>
                  <a:pt x="7350" y="224287"/>
                </a:cubicBez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Prostoročno 43"/>
          <p:cNvSpPr/>
          <p:nvPr/>
        </p:nvSpPr>
        <p:spPr>
          <a:xfrm rot="3504830">
            <a:off x="1958740" y="4645327"/>
            <a:ext cx="311428" cy="178032"/>
          </a:xfrm>
          <a:custGeom>
            <a:avLst/>
            <a:gdLst>
              <a:gd name="connsiteX0" fmla="*/ 872 w 311428"/>
              <a:gd name="connsiteY0" fmla="*/ 40010 h 178032"/>
              <a:gd name="connsiteX1" fmla="*/ 52630 w 311428"/>
              <a:gd name="connsiteY1" fmla="*/ 14130 h 178032"/>
              <a:gd name="connsiteX2" fmla="*/ 276917 w 311428"/>
              <a:gd name="connsiteY2" fmla="*/ 14130 h 178032"/>
              <a:gd name="connsiteX3" fmla="*/ 302796 w 311428"/>
              <a:gd name="connsiteY3" fmla="*/ 22757 h 178032"/>
              <a:gd name="connsiteX4" fmla="*/ 302796 w 311428"/>
              <a:gd name="connsiteY4" fmla="*/ 178032 h 178032"/>
              <a:gd name="connsiteX5" fmla="*/ 78509 w 311428"/>
              <a:gd name="connsiteY5" fmla="*/ 169406 h 178032"/>
              <a:gd name="connsiteX6" fmla="*/ 872 w 311428"/>
              <a:gd name="connsiteY6" fmla="*/ 134900 h 178032"/>
              <a:gd name="connsiteX7" fmla="*/ 9498 w 311428"/>
              <a:gd name="connsiteY7" fmla="*/ 91768 h 178032"/>
              <a:gd name="connsiteX8" fmla="*/ 18125 w 311428"/>
              <a:gd name="connsiteY8" fmla="*/ 65889 h 178032"/>
              <a:gd name="connsiteX9" fmla="*/ 872 w 311428"/>
              <a:gd name="connsiteY9" fmla="*/ 40010 h 17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428" h="178032">
                <a:moveTo>
                  <a:pt x="872" y="40010"/>
                </a:moveTo>
                <a:cubicBezTo>
                  <a:pt x="6623" y="31384"/>
                  <a:pt x="35003" y="21964"/>
                  <a:pt x="52630" y="14130"/>
                </a:cubicBezTo>
                <a:cubicBezTo>
                  <a:pt x="121112" y="-16307"/>
                  <a:pt x="216472" y="11502"/>
                  <a:pt x="276917" y="14130"/>
                </a:cubicBezTo>
                <a:cubicBezTo>
                  <a:pt x="285543" y="17006"/>
                  <a:pt x="298285" y="14862"/>
                  <a:pt x="302796" y="22757"/>
                </a:cubicBezTo>
                <a:cubicBezTo>
                  <a:pt x="321542" y="55562"/>
                  <a:pt x="304114" y="162218"/>
                  <a:pt x="302796" y="178032"/>
                </a:cubicBezTo>
                <a:cubicBezTo>
                  <a:pt x="228034" y="175157"/>
                  <a:pt x="153197" y="173799"/>
                  <a:pt x="78509" y="169406"/>
                </a:cubicBezTo>
                <a:cubicBezTo>
                  <a:pt x="2231" y="164919"/>
                  <a:pt x="16140" y="180706"/>
                  <a:pt x="872" y="134900"/>
                </a:cubicBezTo>
                <a:cubicBezTo>
                  <a:pt x="3747" y="120523"/>
                  <a:pt x="5942" y="105992"/>
                  <a:pt x="9498" y="91768"/>
                </a:cubicBezTo>
                <a:cubicBezTo>
                  <a:pt x="11703" y="82946"/>
                  <a:pt x="16839" y="74891"/>
                  <a:pt x="18125" y="65889"/>
                </a:cubicBezTo>
                <a:cubicBezTo>
                  <a:pt x="19752" y="54503"/>
                  <a:pt x="-4879" y="48636"/>
                  <a:pt x="872" y="40010"/>
                </a:cubicBez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Prostoročno 44"/>
          <p:cNvSpPr/>
          <p:nvPr/>
        </p:nvSpPr>
        <p:spPr>
          <a:xfrm rot="3504830">
            <a:off x="1905687" y="5773399"/>
            <a:ext cx="294647" cy="301924"/>
          </a:xfrm>
          <a:custGeom>
            <a:avLst/>
            <a:gdLst>
              <a:gd name="connsiteX0" fmla="*/ 35854 w 294647"/>
              <a:gd name="connsiteY0" fmla="*/ 25879 h 301924"/>
              <a:gd name="connsiteX1" fmla="*/ 35854 w 294647"/>
              <a:gd name="connsiteY1" fmla="*/ 25879 h 301924"/>
              <a:gd name="connsiteX2" fmla="*/ 1349 w 294647"/>
              <a:gd name="connsiteY2" fmla="*/ 94890 h 301924"/>
              <a:gd name="connsiteX3" fmla="*/ 18602 w 294647"/>
              <a:gd name="connsiteY3" fmla="*/ 207034 h 301924"/>
              <a:gd name="connsiteX4" fmla="*/ 27228 w 294647"/>
              <a:gd name="connsiteY4" fmla="*/ 250166 h 301924"/>
              <a:gd name="connsiteX5" fmla="*/ 35854 w 294647"/>
              <a:gd name="connsiteY5" fmla="*/ 276045 h 301924"/>
              <a:gd name="connsiteX6" fmla="*/ 87613 w 294647"/>
              <a:gd name="connsiteY6" fmla="*/ 301924 h 301924"/>
              <a:gd name="connsiteX7" fmla="*/ 234262 w 294647"/>
              <a:gd name="connsiteY7" fmla="*/ 293298 h 301924"/>
              <a:gd name="connsiteX8" fmla="*/ 260141 w 294647"/>
              <a:gd name="connsiteY8" fmla="*/ 284671 h 301924"/>
              <a:gd name="connsiteX9" fmla="*/ 277394 w 294647"/>
              <a:gd name="connsiteY9" fmla="*/ 232913 h 301924"/>
              <a:gd name="connsiteX10" fmla="*/ 294647 w 294647"/>
              <a:gd name="connsiteY10" fmla="*/ 207034 h 301924"/>
              <a:gd name="connsiteX11" fmla="*/ 286020 w 294647"/>
              <a:gd name="connsiteY11" fmla="*/ 86264 h 301924"/>
              <a:gd name="connsiteX12" fmla="*/ 277394 w 294647"/>
              <a:gd name="connsiteY12" fmla="*/ 60385 h 301924"/>
              <a:gd name="connsiteX13" fmla="*/ 173877 w 294647"/>
              <a:gd name="connsiteY13" fmla="*/ 17253 h 301924"/>
              <a:gd name="connsiteX14" fmla="*/ 130745 w 294647"/>
              <a:gd name="connsiteY14" fmla="*/ 8626 h 301924"/>
              <a:gd name="connsiteX15" fmla="*/ 104866 w 294647"/>
              <a:gd name="connsiteY15" fmla="*/ 0 h 301924"/>
              <a:gd name="connsiteX16" fmla="*/ 35854 w 294647"/>
              <a:gd name="connsiteY16" fmla="*/ 25879 h 30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4647" h="301924">
                <a:moveTo>
                  <a:pt x="35854" y="25879"/>
                </a:moveTo>
                <a:lnTo>
                  <a:pt x="35854" y="25879"/>
                </a:lnTo>
                <a:cubicBezTo>
                  <a:pt x="24352" y="48883"/>
                  <a:pt x="5819" y="69563"/>
                  <a:pt x="1349" y="94890"/>
                </a:cubicBezTo>
                <a:cubicBezTo>
                  <a:pt x="-4664" y="128962"/>
                  <a:pt x="10921" y="172469"/>
                  <a:pt x="18602" y="207034"/>
                </a:cubicBezTo>
                <a:cubicBezTo>
                  <a:pt x="21783" y="221347"/>
                  <a:pt x="23672" y="235942"/>
                  <a:pt x="27228" y="250166"/>
                </a:cubicBezTo>
                <a:cubicBezTo>
                  <a:pt x="29433" y="258987"/>
                  <a:pt x="30174" y="268945"/>
                  <a:pt x="35854" y="276045"/>
                </a:cubicBezTo>
                <a:cubicBezTo>
                  <a:pt x="48016" y="291247"/>
                  <a:pt x="70564" y="296241"/>
                  <a:pt x="87613" y="301924"/>
                </a:cubicBezTo>
                <a:cubicBezTo>
                  <a:pt x="136496" y="299049"/>
                  <a:pt x="185538" y="298171"/>
                  <a:pt x="234262" y="293298"/>
                </a:cubicBezTo>
                <a:cubicBezTo>
                  <a:pt x="243310" y="292393"/>
                  <a:pt x="254856" y="292070"/>
                  <a:pt x="260141" y="284671"/>
                </a:cubicBezTo>
                <a:cubicBezTo>
                  <a:pt x="270711" y="269872"/>
                  <a:pt x="267306" y="248045"/>
                  <a:pt x="277394" y="232913"/>
                </a:cubicBezTo>
                <a:lnTo>
                  <a:pt x="294647" y="207034"/>
                </a:lnTo>
                <a:cubicBezTo>
                  <a:pt x="291771" y="166777"/>
                  <a:pt x="290736" y="126347"/>
                  <a:pt x="286020" y="86264"/>
                </a:cubicBezTo>
                <a:cubicBezTo>
                  <a:pt x="284958" y="77233"/>
                  <a:pt x="283824" y="66815"/>
                  <a:pt x="277394" y="60385"/>
                </a:cubicBezTo>
                <a:cubicBezTo>
                  <a:pt x="236512" y="19503"/>
                  <a:pt x="224638" y="26482"/>
                  <a:pt x="173877" y="17253"/>
                </a:cubicBezTo>
                <a:cubicBezTo>
                  <a:pt x="159451" y="14630"/>
                  <a:pt x="144969" y="12182"/>
                  <a:pt x="130745" y="8626"/>
                </a:cubicBezTo>
                <a:cubicBezTo>
                  <a:pt x="121924" y="6421"/>
                  <a:pt x="113492" y="2875"/>
                  <a:pt x="104866" y="0"/>
                </a:cubicBezTo>
                <a:cubicBezTo>
                  <a:pt x="57746" y="9424"/>
                  <a:pt x="47356" y="21566"/>
                  <a:pt x="35854" y="25879"/>
                </a:cubicBez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rostoročno 45"/>
          <p:cNvSpPr/>
          <p:nvPr/>
        </p:nvSpPr>
        <p:spPr>
          <a:xfrm rot="3504830">
            <a:off x="2632576" y="5673842"/>
            <a:ext cx="350584" cy="241540"/>
          </a:xfrm>
          <a:custGeom>
            <a:avLst/>
            <a:gdLst>
              <a:gd name="connsiteX0" fmla="*/ 5220 w 350584"/>
              <a:gd name="connsiteY0" fmla="*/ 172529 h 241540"/>
              <a:gd name="connsiteX1" fmla="*/ 5220 w 350584"/>
              <a:gd name="connsiteY1" fmla="*/ 172529 h 241540"/>
              <a:gd name="connsiteX2" fmla="*/ 39726 w 350584"/>
              <a:gd name="connsiteY2" fmla="*/ 8627 h 241540"/>
              <a:gd name="connsiteX3" fmla="*/ 65605 w 350584"/>
              <a:gd name="connsiteY3" fmla="*/ 0 h 241540"/>
              <a:gd name="connsiteX4" fmla="*/ 203628 w 350584"/>
              <a:gd name="connsiteY4" fmla="*/ 8627 h 241540"/>
              <a:gd name="connsiteX5" fmla="*/ 255386 w 350584"/>
              <a:gd name="connsiteY5" fmla="*/ 60385 h 241540"/>
              <a:gd name="connsiteX6" fmla="*/ 307145 w 350584"/>
              <a:gd name="connsiteY6" fmla="*/ 112144 h 241540"/>
              <a:gd name="connsiteX7" fmla="*/ 324398 w 350584"/>
              <a:gd name="connsiteY7" fmla="*/ 138023 h 241540"/>
              <a:gd name="connsiteX8" fmla="*/ 333024 w 350584"/>
              <a:gd name="connsiteY8" fmla="*/ 163902 h 241540"/>
              <a:gd name="connsiteX9" fmla="*/ 350277 w 350584"/>
              <a:gd name="connsiteY9" fmla="*/ 189781 h 241540"/>
              <a:gd name="connsiteX10" fmla="*/ 341651 w 350584"/>
              <a:gd name="connsiteY10" fmla="*/ 241540 h 241540"/>
              <a:gd name="connsiteX11" fmla="*/ 100111 w 350584"/>
              <a:gd name="connsiteY11" fmla="*/ 232913 h 241540"/>
              <a:gd name="connsiteX12" fmla="*/ 74232 w 350584"/>
              <a:gd name="connsiteY12" fmla="*/ 224287 h 241540"/>
              <a:gd name="connsiteX13" fmla="*/ 22473 w 350584"/>
              <a:gd name="connsiteY13" fmla="*/ 215661 h 241540"/>
              <a:gd name="connsiteX14" fmla="*/ 5220 w 350584"/>
              <a:gd name="connsiteY14" fmla="*/ 172529 h 24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584" h="241540">
                <a:moveTo>
                  <a:pt x="5220" y="172529"/>
                </a:moveTo>
                <a:lnTo>
                  <a:pt x="5220" y="172529"/>
                </a:lnTo>
                <a:cubicBezTo>
                  <a:pt x="11277" y="69562"/>
                  <a:pt x="-26223" y="41603"/>
                  <a:pt x="39726" y="8627"/>
                </a:cubicBezTo>
                <a:cubicBezTo>
                  <a:pt x="47859" y="4560"/>
                  <a:pt x="56979" y="2876"/>
                  <a:pt x="65605" y="0"/>
                </a:cubicBezTo>
                <a:lnTo>
                  <a:pt x="203628" y="8627"/>
                </a:lnTo>
                <a:cubicBezTo>
                  <a:pt x="226878" y="16025"/>
                  <a:pt x="238133" y="43132"/>
                  <a:pt x="255386" y="60385"/>
                </a:cubicBezTo>
                <a:lnTo>
                  <a:pt x="307145" y="112144"/>
                </a:lnTo>
                <a:lnTo>
                  <a:pt x="324398" y="138023"/>
                </a:lnTo>
                <a:cubicBezTo>
                  <a:pt x="327273" y="146649"/>
                  <a:pt x="328958" y="155769"/>
                  <a:pt x="333024" y="163902"/>
                </a:cubicBezTo>
                <a:cubicBezTo>
                  <a:pt x="337661" y="173175"/>
                  <a:pt x="349132" y="179477"/>
                  <a:pt x="350277" y="189781"/>
                </a:cubicBezTo>
                <a:cubicBezTo>
                  <a:pt x="352209" y="207165"/>
                  <a:pt x="344526" y="224287"/>
                  <a:pt x="341651" y="241540"/>
                </a:cubicBezTo>
                <a:cubicBezTo>
                  <a:pt x="261138" y="238664"/>
                  <a:pt x="180509" y="238100"/>
                  <a:pt x="100111" y="232913"/>
                </a:cubicBezTo>
                <a:cubicBezTo>
                  <a:pt x="91037" y="232328"/>
                  <a:pt x="83108" y="226259"/>
                  <a:pt x="74232" y="224287"/>
                </a:cubicBezTo>
                <a:cubicBezTo>
                  <a:pt x="57158" y="220493"/>
                  <a:pt x="39726" y="218536"/>
                  <a:pt x="22473" y="215661"/>
                </a:cubicBezTo>
                <a:cubicBezTo>
                  <a:pt x="-1160" y="180211"/>
                  <a:pt x="8096" y="179718"/>
                  <a:pt x="5220" y="172529"/>
                </a:cubicBez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Prostoročno 46"/>
          <p:cNvSpPr/>
          <p:nvPr/>
        </p:nvSpPr>
        <p:spPr>
          <a:xfrm rot="3504830">
            <a:off x="1536026" y="5742938"/>
            <a:ext cx="294647" cy="301924"/>
          </a:xfrm>
          <a:custGeom>
            <a:avLst/>
            <a:gdLst>
              <a:gd name="connsiteX0" fmla="*/ 35854 w 294647"/>
              <a:gd name="connsiteY0" fmla="*/ 25879 h 301924"/>
              <a:gd name="connsiteX1" fmla="*/ 35854 w 294647"/>
              <a:gd name="connsiteY1" fmla="*/ 25879 h 301924"/>
              <a:gd name="connsiteX2" fmla="*/ 1349 w 294647"/>
              <a:gd name="connsiteY2" fmla="*/ 94890 h 301924"/>
              <a:gd name="connsiteX3" fmla="*/ 18602 w 294647"/>
              <a:gd name="connsiteY3" fmla="*/ 207034 h 301924"/>
              <a:gd name="connsiteX4" fmla="*/ 27228 w 294647"/>
              <a:gd name="connsiteY4" fmla="*/ 250166 h 301924"/>
              <a:gd name="connsiteX5" fmla="*/ 35854 w 294647"/>
              <a:gd name="connsiteY5" fmla="*/ 276045 h 301924"/>
              <a:gd name="connsiteX6" fmla="*/ 87613 w 294647"/>
              <a:gd name="connsiteY6" fmla="*/ 301924 h 301924"/>
              <a:gd name="connsiteX7" fmla="*/ 234262 w 294647"/>
              <a:gd name="connsiteY7" fmla="*/ 293298 h 301924"/>
              <a:gd name="connsiteX8" fmla="*/ 260141 w 294647"/>
              <a:gd name="connsiteY8" fmla="*/ 284671 h 301924"/>
              <a:gd name="connsiteX9" fmla="*/ 277394 w 294647"/>
              <a:gd name="connsiteY9" fmla="*/ 232913 h 301924"/>
              <a:gd name="connsiteX10" fmla="*/ 294647 w 294647"/>
              <a:gd name="connsiteY10" fmla="*/ 207034 h 301924"/>
              <a:gd name="connsiteX11" fmla="*/ 286020 w 294647"/>
              <a:gd name="connsiteY11" fmla="*/ 86264 h 301924"/>
              <a:gd name="connsiteX12" fmla="*/ 277394 w 294647"/>
              <a:gd name="connsiteY12" fmla="*/ 60385 h 301924"/>
              <a:gd name="connsiteX13" fmla="*/ 173877 w 294647"/>
              <a:gd name="connsiteY13" fmla="*/ 17253 h 301924"/>
              <a:gd name="connsiteX14" fmla="*/ 130745 w 294647"/>
              <a:gd name="connsiteY14" fmla="*/ 8626 h 301924"/>
              <a:gd name="connsiteX15" fmla="*/ 104866 w 294647"/>
              <a:gd name="connsiteY15" fmla="*/ 0 h 301924"/>
              <a:gd name="connsiteX16" fmla="*/ 35854 w 294647"/>
              <a:gd name="connsiteY16" fmla="*/ 25879 h 30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4647" h="301924">
                <a:moveTo>
                  <a:pt x="35854" y="25879"/>
                </a:moveTo>
                <a:lnTo>
                  <a:pt x="35854" y="25879"/>
                </a:lnTo>
                <a:cubicBezTo>
                  <a:pt x="24352" y="48883"/>
                  <a:pt x="5819" y="69563"/>
                  <a:pt x="1349" y="94890"/>
                </a:cubicBezTo>
                <a:cubicBezTo>
                  <a:pt x="-4664" y="128962"/>
                  <a:pt x="10921" y="172469"/>
                  <a:pt x="18602" y="207034"/>
                </a:cubicBezTo>
                <a:cubicBezTo>
                  <a:pt x="21783" y="221347"/>
                  <a:pt x="23672" y="235942"/>
                  <a:pt x="27228" y="250166"/>
                </a:cubicBezTo>
                <a:cubicBezTo>
                  <a:pt x="29433" y="258987"/>
                  <a:pt x="30174" y="268945"/>
                  <a:pt x="35854" y="276045"/>
                </a:cubicBezTo>
                <a:cubicBezTo>
                  <a:pt x="48016" y="291247"/>
                  <a:pt x="70564" y="296241"/>
                  <a:pt x="87613" y="301924"/>
                </a:cubicBezTo>
                <a:cubicBezTo>
                  <a:pt x="136496" y="299049"/>
                  <a:pt x="185538" y="298171"/>
                  <a:pt x="234262" y="293298"/>
                </a:cubicBezTo>
                <a:cubicBezTo>
                  <a:pt x="243310" y="292393"/>
                  <a:pt x="254856" y="292070"/>
                  <a:pt x="260141" y="284671"/>
                </a:cubicBezTo>
                <a:cubicBezTo>
                  <a:pt x="270711" y="269872"/>
                  <a:pt x="267306" y="248045"/>
                  <a:pt x="277394" y="232913"/>
                </a:cubicBezTo>
                <a:lnTo>
                  <a:pt x="294647" y="207034"/>
                </a:lnTo>
                <a:cubicBezTo>
                  <a:pt x="291771" y="166777"/>
                  <a:pt x="290736" y="126347"/>
                  <a:pt x="286020" y="86264"/>
                </a:cubicBezTo>
                <a:cubicBezTo>
                  <a:pt x="284958" y="77233"/>
                  <a:pt x="283824" y="66815"/>
                  <a:pt x="277394" y="60385"/>
                </a:cubicBezTo>
                <a:cubicBezTo>
                  <a:pt x="236512" y="19503"/>
                  <a:pt x="224638" y="26482"/>
                  <a:pt x="173877" y="17253"/>
                </a:cubicBezTo>
                <a:cubicBezTo>
                  <a:pt x="159451" y="14630"/>
                  <a:pt x="144969" y="12182"/>
                  <a:pt x="130745" y="8626"/>
                </a:cubicBezTo>
                <a:cubicBezTo>
                  <a:pt x="121924" y="6421"/>
                  <a:pt x="113492" y="2875"/>
                  <a:pt x="104866" y="0"/>
                </a:cubicBezTo>
                <a:cubicBezTo>
                  <a:pt x="57746" y="9424"/>
                  <a:pt x="47356" y="21566"/>
                  <a:pt x="35854" y="25879"/>
                </a:cubicBez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Prostoročno 47"/>
          <p:cNvSpPr/>
          <p:nvPr/>
        </p:nvSpPr>
        <p:spPr>
          <a:xfrm>
            <a:off x="2222169" y="5725473"/>
            <a:ext cx="496264" cy="336854"/>
          </a:xfrm>
          <a:custGeom>
            <a:avLst/>
            <a:gdLst>
              <a:gd name="connsiteX0" fmla="*/ 45397 w 496264"/>
              <a:gd name="connsiteY0" fmla="*/ 276469 h 336854"/>
              <a:gd name="connsiteX1" fmla="*/ 28144 w 496264"/>
              <a:gd name="connsiteY1" fmla="*/ 233337 h 336854"/>
              <a:gd name="connsiteX2" fmla="*/ 28144 w 496264"/>
              <a:gd name="connsiteY2" fmla="*/ 129820 h 336854"/>
              <a:gd name="connsiteX3" fmla="*/ 54024 w 496264"/>
              <a:gd name="connsiteY3" fmla="*/ 112567 h 336854"/>
              <a:gd name="connsiteX4" fmla="*/ 114409 w 496264"/>
              <a:gd name="connsiteY4" fmla="*/ 103941 h 336854"/>
              <a:gd name="connsiteX5" fmla="*/ 140288 w 496264"/>
              <a:gd name="connsiteY5" fmla="*/ 86688 h 336854"/>
              <a:gd name="connsiteX6" fmla="*/ 157541 w 496264"/>
              <a:gd name="connsiteY6" fmla="*/ 34929 h 336854"/>
              <a:gd name="connsiteX7" fmla="*/ 183420 w 496264"/>
              <a:gd name="connsiteY7" fmla="*/ 17677 h 336854"/>
              <a:gd name="connsiteX8" fmla="*/ 235178 w 496264"/>
              <a:gd name="connsiteY8" fmla="*/ 424 h 336854"/>
              <a:gd name="connsiteX9" fmla="*/ 338695 w 496264"/>
              <a:gd name="connsiteY9" fmla="*/ 9050 h 336854"/>
              <a:gd name="connsiteX10" fmla="*/ 355948 w 496264"/>
              <a:gd name="connsiteY10" fmla="*/ 60809 h 336854"/>
              <a:gd name="connsiteX11" fmla="*/ 373201 w 496264"/>
              <a:gd name="connsiteY11" fmla="*/ 86688 h 336854"/>
              <a:gd name="connsiteX12" fmla="*/ 399080 w 496264"/>
              <a:gd name="connsiteY12" fmla="*/ 155699 h 336854"/>
              <a:gd name="connsiteX13" fmla="*/ 450839 w 496264"/>
              <a:gd name="connsiteY13" fmla="*/ 190205 h 336854"/>
              <a:gd name="connsiteX14" fmla="*/ 476718 w 496264"/>
              <a:gd name="connsiteY14" fmla="*/ 207458 h 336854"/>
              <a:gd name="connsiteX15" fmla="*/ 485344 w 496264"/>
              <a:gd name="connsiteY15" fmla="*/ 310975 h 336854"/>
              <a:gd name="connsiteX16" fmla="*/ 433586 w 496264"/>
              <a:gd name="connsiteY16" fmla="*/ 328228 h 336854"/>
              <a:gd name="connsiteX17" fmla="*/ 88529 w 496264"/>
              <a:gd name="connsiteY17" fmla="*/ 336854 h 336854"/>
              <a:gd name="connsiteX18" fmla="*/ 2265 w 496264"/>
              <a:gd name="connsiteY18" fmla="*/ 328228 h 336854"/>
              <a:gd name="connsiteX19" fmla="*/ 19518 w 496264"/>
              <a:gd name="connsiteY19" fmla="*/ 302348 h 336854"/>
              <a:gd name="connsiteX20" fmla="*/ 28144 w 496264"/>
              <a:gd name="connsiteY20" fmla="*/ 276469 h 336854"/>
              <a:gd name="connsiteX21" fmla="*/ 45397 w 496264"/>
              <a:gd name="connsiteY21" fmla="*/ 276469 h 33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6264" h="336854">
                <a:moveTo>
                  <a:pt x="45397" y="276469"/>
                </a:moveTo>
                <a:cubicBezTo>
                  <a:pt x="45397" y="269280"/>
                  <a:pt x="33041" y="248027"/>
                  <a:pt x="28144" y="233337"/>
                </a:cubicBezTo>
                <a:cubicBezTo>
                  <a:pt x="16468" y="198310"/>
                  <a:pt x="13017" y="167637"/>
                  <a:pt x="28144" y="129820"/>
                </a:cubicBezTo>
                <a:cubicBezTo>
                  <a:pt x="31995" y="120194"/>
                  <a:pt x="44093" y="115546"/>
                  <a:pt x="54024" y="112567"/>
                </a:cubicBezTo>
                <a:cubicBezTo>
                  <a:pt x="73499" y="106725"/>
                  <a:pt x="94281" y="106816"/>
                  <a:pt x="114409" y="103941"/>
                </a:cubicBezTo>
                <a:cubicBezTo>
                  <a:pt x="123035" y="98190"/>
                  <a:pt x="134793" y="95480"/>
                  <a:pt x="140288" y="86688"/>
                </a:cubicBezTo>
                <a:cubicBezTo>
                  <a:pt x="149927" y="71266"/>
                  <a:pt x="142409" y="45017"/>
                  <a:pt x="157541" y="34929"/>
                </a:cubicBezTo>
                <a:cubicBezTo>
                  <a:pt x="166167" y="29178"/>
                  <a:pt x="173946" y="21888"/>
                  <a:pt x="183420" y="17677"/>
                </a:cubicBezTo>
                <a:cubicBezTo>
                  <a:pt x="200039" y="10291"/>
                  <a:pt x="235178" y="424"/>
                  <a:pt x="235178" y="424"/>
                </a:cubicBezTo>
                <a:cubicBezTo>
                  <a:pt x="269684" y="3299"/>
                  <a:pt x="307725" y="-6435"/>
                  <a:pt x="338695" y="9050"/>
                </a:cubicBezTo>
                <a:cubicBezTo>
                  <a:pt x="354961" y="17183"/>
                  <a:pt x="345860" y="45677"/>
                  <a:pt x="355948" y="60809"/>
                </a:cubicBezTo>
                <a:lnTo>
                  <a:pt x="373201" y="86688"/>
                </a:lnTo>
                <a:cubicBezTo>
                  <a:pt x="378421" y="112790"/>
                  <a:pt x="377540" y="136852"/>
                  <a:pt x="399080" y="155699"/>
                </a:cubicBezTo>
                <a:cubicBezTo>
                  <a:pt x="414685" y="169353"/>
                  <a:pt x="433586" y="178703"/>
                  <a:pt x="450839" y="190205"/>
                </a:cubicBezTo>
                <a:lnTo>
                  <a:pt x="476718" y="207458"/>
                </a:lnTo>
                <a:cubicBezTo>
                  <a:pt x="485342" y="233330"/>
                  <a:pt x="510580" y="282134"/>
                  <a:pt x="485344" y="310975"/>
                </a:cubicBezTo>
                <a:cubicBezTo>
                  <a:pt x="473369" y="324661"/>
                  <a:pt x="451766" y="327774"/>
                  <a:pt x="433586" y="328228"/>
                </a:cubicBezTo>
                <a:lnTo>
                  <a:pt x="88529" y="336854"/>
                </a:lnTo>
                <a:cubicBezTo>
                  <a:pt x="59774" y="333979"/>
                  <a:pt x="28112" y="341152"/>
                  <a:pt x="2265" y="328228"/>
                </a:cubicBezTo>
                <a:cubicBezTo>
                  <a:pt x="-7008" y="323591"/>
                  <a:pt x="14881" y="311621"/>
                  <a:pt x="19518" y="302348"/>
                </a:cubicBezTo>
                <a:cubicBezTo>
                  <a:pt x="23584" y="294215"/>
                  <a:pt x="24767" y="284912"/>
                  <a:pt x="28144" y="276469"/>
                </a:cubicBezTo>
                <a:cubicBezTo>
                  <a:pt x="30532" y="270499"/>
                  <a:pt x="45397" y="283658"/>
                  <a:pt x="45397" y="276469"/>
                </a:cubicBezTo>
                <a:close/>
              </a:path>
            </a:pathLst>
          </a:cu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7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zigzag</a:t>
            </a:r>
            <a:r>
              <a:rPr lang="sl-SI" dirty="0" smtClean="0"/>
              <a:t> </a:t>
            </a:r>
            <a:r>
              <a:rPr lang="sl-SI" dirty="0" err="1" smtClean="0"/>
              <a:t>pattern</a:t>
            </a:r>
            <a:endParaRPr lang="de-DE" dirty="0"/>
          </a:p>
        </p:txBody>
      </p:sp>
      <p:pic>
        <p:nvPicPr>
          <p:cNvPr id="16" name="zigzag_pattern_4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32630" y="692696"/>
            <a:ext cx="609600" cy="609600"/>
          </a:xfrm>
        </p:spPr>
      </p:pic>
      <p:cxnSp>
        <p:nvCxnSpPr>
          <p:cNvPr id="5" name="Raven povezovalnik 4"/>
          <p:cNvCxnSpPr/>
          <p:nvPr/>
        </p:nvCxnSpPr>
        <p:spPr>
          <a:xfrm flipV="1">
            <a:off x="755576" y="2276872"/>
            <a:ext cx="1080120" cy="108012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>
            <a:off x="1835696" y="2276872"/>
            <a:ext cx="1152128" cy="172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 flipV="1">
            <a:off x="2987824" y="2276872"/>
            <a:ext cx="936104" cy="1728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3923928" y="2276872"/>
            <a:ext cx="1008112" cy="122413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 flipV="1">
            <a:off x="4932040" y="1916832"/>
            <a:ext cx="1440160" cy="158417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>
            <a:off x="6372200" y="1916832"/>
            <a:ext cx="2232248" cy="244827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4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792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wheel</a:t>
            </a:r>
            <a:r>
              <a:rPr lang="sl-SI" dirty="0" smtClean="0"/>
              <a:t> </a:t>
            </a:r>
            <a:r>
              <a:rPr lang="sl-SI" dirty="0" err="1" smtClean="0"/>
              <a:t>pattern</a:t>
            </a:r>
            <a:endParaRPr lang="de-DE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bike </a:t>
            </a:r>
            <a:r>
              <a:rPr lang="sl-SI" dirty="0" err="1" smtClean="0"/>
              <a:t>wheel</a:t>
            </a:r>
            <a:r>
              <a:rPr lang="sl-SI" dirty="0" smtClean="0"/>
              <a:t> </a:t>
            </a:r>
            <a:r>
              <a:rPr lang="sl-SI" dirty="0" err="1" smtClean="0"/>
              <a:t>pattern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car </a:t>
            </a:r>
            <a:r>
              <a:rPr lang="sl-SI" dirty="0" err="1" smtClean="0"/>
              <a:t>wheel</a:t>
            </a:r>
            <a:r>
              <a:rPr lang="sl-SI" dirty="0" smtClean="0"/>
              <a:t> </a:t>
            </a:r>
            <a:r>
              <a:rPr lang="sl-SI" dirty="0" err="1" smtClean="0"/>
              <a:t>pattern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Elipsa 3"/>
          <p:cNvSpPr/>
          <p:nvPr/>
        </p:nvSpPr>
        <p:spPr>
          <a:xfrm>
            <a:off x="1547664" y="2348880"/>
            <a:ext cx="1080120" cy="108012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Raven povezovalnik 5"/>
          <p:cNvCxnSpPr>
            <a:stCxn id="4" idx="0"/>
            <a:endCxn id="4" idx="4"/>
          </p:cNvCxnSpPr>
          <p:nvPr/>
        </p:nvCxnSpPr>
        <p:spPr>
          <a:xfrm>
            <a:off x="2087724" y="2348880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/>
          <p:cNvCxnSpPr>
            <a:stCxn id="4" idx="2"/>
            <a:endCxn id="4" idx="6"/>
          </p:cNvCxnSpPr>
          <p:nvPr/>
        </p:nvCxnSpPr>
        <p:spPr>
          <a:xfrm>
            <a:off x="1547664" y="288894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/>
          <p:cNvCxnSpPr>
            <a:stCxn id="4" idx="1"/>
            <a:endCxn id="4" idx="5"/>
          </p:cNvCxnSpPr>
          <p:nvPr/>
        </p:nvCxnSpPr>
        <p:spPr>
          <a:xfrm>
            <a:off x="1705844" y="2507060"/>
            <a:ext cx="763760" cy="763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/>
          <p:cNvCxnSpPr>
            <a:stCxn id="4" idx="7"/>
            <a:endCxn id="4" idx="3"/>
          </p:cNvCxnSpPr>
          <p:nvPr/>
        </p:nvCxnSpPr>
        <p:spPr>
          <a:xfrm flipH="1">
            <a:off x="1705844" y="2507060"/>
            <a:ext cx="763760" cy="763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625724" y="4517714"/>
            <a:ext cx="1080120" cy="1080120"/>
          </a:xfrm>
          <a:prstGeom prst="ellipse">
            <a:avLst/>
          </a:prstGeom>
          <a:noFill/>
          <a:ln w="269875">
            <a:solidFill>
              <a:srgbClr val="000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Raven povezovalnik 14"/>
          <p:cNvCxnSpPr>
            <a:stCxn id="13" idx="0"/>
            <a:endCxn id="13" idx="4"/>
          </p:cNvCxnSpPr>
          <p:nvPr/>
        </p:nvCxnSpPr>
        <p:spPr>
          <a:xfrm>
            <a:off x="1165784" y="4517714"/>
            <a:ext cx="0" cy="1080120"/>
          </a:xfrm>
          <a:prstGeom prst="line">
            <a:avLst/>
          </a:prstGeom>
          <a:ln w="31750">
            <a:solidFill>
              <a:srgbClr val="000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/>
          <p:cNvCxnSpPr>
            <a:stCxn id="13" idx="2"/>
            <a:endCxn id="13" idx="6"/>
          </p:cNvCxnSpPr>
          <p:nvPr/>
        </p:nvCxnSpPr>
        <p:spPr>
          <a:xfrm>
            <a:off x="625724" y="5057774"/>
            <a:ext cx="1080120" cy="0"/>
          </a:xfrm>
          <a:prstGeom prst="line">
            <a:avLst/>
          </a:prstGeom>
          <a:ln w="31750">
            <a:solidFill>
              <a:srgbClr val="000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/>
          <p:cNvCxnSpPr>
            <a:stCxn id="13" idx="1"/>
            <a:endCxn id="13" idx="5"/>
          </p:cNvCxnSpPr>
          <p:nvPr/>
        </p:nvCxnSpPr>
        <p:spPr>
          <a:xfrm>
            <a:off x="783904" y="4675894"/>
            <a:ext cx="763760" cy="763760"/>
          </a:xfrm>
          <a:prstGeom prst="line">
            <a:avLst/>
          </a:prstGeom>
          <a:ln w="31750">
            <a:solidFill>
              <a:srgbClr val="000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/>
          <p:cNvCxnSpPr>
            <a:stCxn id="13" idx="7"/>
            <a:endCxn id="13" idx="3"/>
          </p:cNvCxnSpPr>
          <p:nvPr/>
        </p:nvCxnSpPr>
        <p:spPr>
          <a:xfrm flipH="1">
            <a:off x="783904" y="4675894"/>
            <a:ext cx="763760" cy="763760"/>
          </a:xfrm>
          <a:prstGeom prst="line">
            <a:avLst/>
          </a:prstGeom>
          <a:ln w="31750">
            <a:solidFill>
              <a:srgbClr val="000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Slika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4365104"/>
            <a:ext cx="1498244" cy="1507057"/>
          </a:xfrm>
          <a:prstGeom prst="rect">
            <a:avLst/>
          </a:prstGeom>
        </p:spPr>
      </p:pic>
      <p:pic>
        <p:nvPicPr>
          <p:cNvPr id="35" name="Slika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4333458"/>
            <a:ext cx="1529705" cy="1538703"/>
          </a:xfrm>
          <a:prstGeom prst="rect">
            <a:avLst/>
          </a:prstGeom>
        </p:spPr>
      </p:pic>
      <p:pic>
        <p:nvPicPr>
          <p:cNvPr id="36" name="Slika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46" y="2227976"/>
            <a:ext cx="1384031" cy="1321927"/>
          </a:xfrm>
          <a:prstGeom prst="rect">
            <a:avLst/>
          </a:prstGeom>
        </p:spPr>
      </p:pic>
      <p:pic>
        <p:nvPicPr>
          <p:cNvPr id="37" name="Slika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21" y="2224294"/>
            <a:ext cx="1387886" cy="1325609"/>
          </a:xfrm>
          <a:prstGeom prst="rect">
            <a:avLst/>
          </a:prstGeom>
        </p:spPr>
      </p:pic>
      <p:pic>
        <p:nvPicPr>
          <p:cNvPr id="7" name="wheel_patter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729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9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179512" y="332656"/>
            <a:ext cx="2194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err="1"/>
              <a:t>circle</a:t>
            </a:r>
            <a:r>
              <a:rPr lang="sl-SI" sz="2800" dirty="0"/>
              <a:t> </a:t>
            </a:r>
            <a:r>
              <a:rPr lang="sl-SI" sz="2800" dirty="0" err="1"/>
              <a:t>pattern</a:t>
            </a:r>
            <a:endParaRPr lang="sl-SI" sz="2800" dirty="0"/>
          </a:p>
        </p:txBody>
      </p:sp>
      <p:sp>
        <p:nvSpPr>
          <p:cNvPr id="8" name="Krof 7"/>
          <p:cNvSpPr/>
          <p:nvPr/>
        </p:nvSpPr>
        <p:spPr>
          <a:xfrm>
            <a:off x="2727863" y="154437"/>
            <a:ext cx="908033" cy="879657"/>
          </a:xfrm>
          <a:prstGeom prst="donut">
            <a:avLst>
              <a:gd name="adj" fmla="val 32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99295" y="1897668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spiral </a:t>
            </a:r>
            <a:r>
              <a:rPr lang="sl-SI" sz="2800" dirty="0" err="1"/>
              <a:t>pattern</a:t>
            </a:r>
            <a:endParaRPr lang="sl-SI" sz="2800" dirty="0"/>
          </a:p>
        </p:txBody>
      </p:sp>
      <p:pic>
        <p:nvPicPr>
          <p:cNvPr id="11" name="Ograda vseb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27" y="1602064"/>
            <a:ext cx="1080120" cy="1106856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251520" y="3409836"/>
            <a:ext cx="246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err="1"/>
              <a:t>striped</a:t>
            </a:r>
            <a:r>
              <a:rPr lang="sl-SI" sz="2800" dirty="0"/>
              <a:t> </a:t>
            </a:r>
            <a:r>
              <a:rPr lang="sl-SI" sz="2800" dirty="0" err="1"/>
              <a:t>pattern</a:t>
            </a:r>
            <a:endParaRPr lang="sl-SI" sz="2800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2844851" y="3284984"/>
            <a:ext cx="648072" cy="750061"/>
            <a:chOff x="2267744" y="2276872"/>
            <a:chExt cx="648072" cy="1080120"/>
          </a:xfrm>
        </p:grpSpPr>
        <p:cxnSp>
          <p:nvCxnSpPr>
            <p:cNvPr id="13" name="Raven povezovalnik 12"/>
            <p:cNvCxnSpPr/>
            <p:nvPr/>
          </p:nvCxnSpPr>
          <p:spPr>
            <a:xfrm>
              <a:off x="2267744" y="2276872"/>
              <a:ext cx="0" cy="108012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Raven povezovalnik 13"/>
            <p:cNvCxnSpPr/>
            <p:nvPr/>
          </p:nvCxnSpPr>
          <p:spPr>
            <a:xfrm>
              <a:off x="2699792" y="2276872"/>
              <a:ext cx="0" cy="108012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Raven povezovalnik 14"/>
            <p:cNvCxnSpPr/>
            <p:nvPr/>
          </p:nvCxnSpPr>
          <p:spPr>
            <a:xfrm>
              <a:off x="2483768" y="2276872"/>
              <a:ext cx="0" cy="10801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Raven povezovalnik 15"/>
            <p:cNvCxnSpPr/>
            <p:nvPr/>
          </p:nvCxnSpPr>
          <p:spPr>
            <a:xfrm>
              <a:off x="2915816" y="2276872"/>
              <a:ext cx="0" cy="108012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Pravokotnik 17"/>
          <p:cNvSpPr/>
          <p:nvPr/>
        </p:nvSpPr>
        <p:spPr>
          <a:xfrm>
            <a:off x="244250" y="5858108"/>
            <a:ext cx="2191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err="1"/>
              <a:t>wavy</a:t>
            </a:r>
            <a:r>
              <a:rPr lang="sl-SI" sz="2800" dirty="0"/>
              <a:t> </a:t>
            </a:r>
            <a:r>
              <a:rPr lang="sl-SI" sz="2800" dirty="0" err="1"/>
              <a:t>pattern</a:t>
            </a:r>
            <a:endParaRPr lang="sl-SI" sz="2800" dirty="0"/>
          </a:p>
        </p:txBody>
      </p:sp>
      <p:sp>
        <p:nvSpPr>
          <p:cNvPr id="19" name="Prostoročno 18"/>
          <p:cNvSpPr/>
          <p:nvPr/>
        </p:nvSpPr>
        <p:spPr>
          <a:xfrm>
            <a:off x="2460533" y="5975463"/>
            <a:ext cx="1607412" cy="333857"/>
          </a:xfrm>
          <a:custGeom>
            <a:avLst/>
            <a:gdLst>
              <a:gd name="connsiteX0" fmla="*/ 0 w 8229600"/>
              <a:gd name="connsiteY0" fmla="*/ 500344 h 709662"/>
              <a:gd name="connsiteX1" fmla="*/ 500332 w 8229600"/>
              <a:gd name="connsiteY1" fmla="*/ 12 h 709662"/>
              <a:gd name="connsiteX2" fmla="*/ 1069675 w 8229600"/>
              <a:gd name="connsiteY2" fmla="*/ 483091 h 709662"/>
              <a:gd name="connsiteX3" fmla="*/ 1949570 w 8229600"/>
              <a:gd name="connsiteY3" fmla="*/ 17265 h 709662"/>
              <a:gd name="connsiteX4" fmla="*/ 2570672 w 8229600"/>
              <a:gd name="connsiteY4" fmla="*/ 552102 h 709662"/>
              <a:gd name="connsiteX5" fmla="*/ 3424687 w 8229600"/>
              <a:gd name="connsiteY5" fmla="*/ 69023 h 709662"/>
              <a:gd name="connsiteX6" fmla="*/ 4063041 w 8229600"/>
              <a:gd name="connsiteY6" fmla="*/ 646993 h 709662"/>
              <a:gd name="connsiteX7" fmla="*/ 5037826 w 8229600"/>
              <a:gd name="connsiteY7" fmla="*/ 138034 h 709662"/>
              <a:gd name="connsiteX8" fmla="*/ 5848709 w 8229600"/>
              <a:gd name="connsiteY8" fmla="*/ 655619 h 709662"/>
              <a:gd name="connsiteX9" fmla="*/ 6814868 w 8229600"/>
              <a:gd name="connsiteY9" fmla="*/ 181166 h 709662"/>
              <a:gd name="connsiteX10" fmla="*/ 7591245 w 8229600"/>
              <a:gd name="connsiteY10" fmla="*/ 707378 h 709662"/>
              <a:gd name="connsiteX11" fmla="*/ 8229600 w 8229600"/>
              <a:gd name="connsiteY11" fmla="*/ 336442 h 7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709662">
                <a:moveTo>
                  <a:pt x="0" y="500344"/>
                </a:moveTo>
                <a:cubicBezTo>
                  <a:pt x="161026" y="251615"/>
                  <a:pt x="322053" y="2887"/>
                  <a:pt x="500332" y="12"/>
                </a:cubicBezTo>
                <a:cubicBezTo>
                  <a:pt x="678611" y="-2863"/>
                  <a:pt x="828135" y="480215"/>
                  <a:pt x="1069675" y="483091"/>
                </a:cubicBezTo>
                <a:cubicBezTo>
                  <a:pt x="1311215" y="485966"/>
                  <a:pt x="1699404" y="5763"/>
                  <a:pt x="1949570" y="17265"/>
                </a:cubicBezTo>
                <a:cubicBezTo>
                  <a:pt x="2199736" y="28767"/>
                  <a:pt x="2324819" y="543476"/>
                  <a:pt x="2570672" y="552102"/>
                </a:cubicBezTo>
                <a:cubicBezTo>
                  <a:pt x="2816525" y="560728"/>
                  <a:pt x="3175959" y="53208"/>
                  <a:pt x="3424687" y="69023"/>
                </a:cubicBezTo>
                <a:cubicBezTo>
                  <a:pt x="3673415" y="84838"/>
                  <a:pt x="3794185" y="635491"/>
                  <a:pt x="4063041" y="646993"/>
                </a:cubicBezTo>
                <a:cubicBezTo>
                  <a:pt x="4331898" y="658495"/>
                  <a:pt x="4740215" y="136596"/>
                  <a:pt x="5037826" y="138034"/>
                </a:cubicBezTo>
                <a:cubicBezTo>
                  <a:pt x="5335437" y="139472"/>
                  <a:pt x="5552535" y="648430"/>
                  <a:pt x="5848709" y="655619"/>
                </a:cubicBezTo>
                <a:cubicBezTo>
                  <a:pt x="6144883" y="662808"/>
                  <a:pt x="6524445" y="172539"/>
                  <a:pt x="6814868" y="181166"/>
                </a:cubicBezTo>
                <a:cubicBezTo>
                  <a:pt x="7105291" y="189792"/>
                  <a:pt x="7355456" y="681499"/>
                  <a:pt x="7591245" y="707378"/>
                </a:cubicBezTo>
                <a:cubicBezTo>
                  <a:pt x="7827034" y="733257"/>
                  <a:pt x="8028317" y="534849"/>
                  <a:pt x="8229600" y="336442"/>
                </a:cubicBezTo>
              </a:path>
            </a:pathLst>
          </a:cu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ravokotnik 19"/>
          <p:cNvSpPr/>
          <p:nvPr/>
        </p:nvSpPr>
        <p:spPr>
          <a:xfrm>
            <a:off x="4449886" y="594265"/>
            <a:ext cx="2816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err="1"/>
              <a:t>alphabet</a:t>
            </a:r>
            <a:r>
              <a:rPr lang="sl-SI" sz="2800" dirty="0"/>
              <a:t> </a:t>
            </a:r>
            <a:r>
              <a:rPr lang="sl-SI" sz="2800" dirty="0" err="1"/>
              <a:t>pattern</a:t>
            </a:r>
            <a:r>
              <a:rPr lang="sl-SI" sz="2800" dirty="0"/>
              <a:t> </a:t>
            </a:r>
          </a:p>
        </p:txBody>
      </p:sp>
      <p:sp>
        <p:nvSpPr>
          <p:cNvPr id="21" name="Pravokotnik 20"/>
          <p:cNvSpPr/>
          <p:nvPr/>
        </p:nvSpPr>
        <p:spPr>
          <a:xfrm>
            <a:off x="7221946" y="673532"/>
            <a:ext cx="1552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l-SI" sz="2400" i="1" dirty="0">
                <a:latin typeface="Arno Pro Caption" pitchFamily="18" charset="0"/>
              </a:rPr>
              <a:t>E</a:t>
            </a:r>
            <a:r>
              <a:rPr lang="sl-SI" sz="1000" dirty="0">
                <a:latin typeface="Adobe Kaiti Std R" pitchFamily="18" charset="-128"/>
                <a:ea typeface="Adobe Kaiti Std R" pitchFamily="18" charset="-128"/>
              </a:rPr>
              <a:t>A</a:t>
            </a:r>
            <a:r>
              <a:rPr lang="sl-SI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R </a:t>
            </a:r>
            <a:r>
              <a:rPr lang="sl-SI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l-SI" sz="2400" i="1" dirty="0" err="1">
                <a:latin typeface="Arno Pro Caption" pitchFamily="18" charset="0"/>
              </a:rPr>
              <a:t>E</a:t>
            </a:r>
            <a:r>
              <a:rPr lang="sl-SI" sz="1000" dirty="0" err="1">
                <a:latin typeface="Adobe Kaiti Std R" pitchFamily="18" charset="-128"/>
                <a:ea typeface="Adobe Kaiti Std R" pitchFamily="18" charset="-128"/>
              </a:rPr>
              <a:t>A</a:t>
            </a:r>
            <a:r>
              <a:rPr lang="sl-SI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R</a:t>
            </a:r>
            <a:endParaRPr lang="sl-SI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22" name="Pravokotnik 21"/>
          <p:cNvSpPr/>
          <p:nvPr/>
        </p:nvSpPr>
        <p:spPr>
          <a:xfrm>
            <a:off x="4499992" y="4777988"/>
            <a:ext cx="2390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err="1"/>
              <a:t>flower</a:t>
            </a:r>
            <a:r>
              <a:rPr lang="sl-SI" sz="2800" dirty="0"/>
              <a:t> </a:t>
            </a:r>
            <a:r>
              <a:rPr lang="sl-SI" sz="2800" dirty="0" err="1"/>
              <a:t>pattern</a:t>
            </a:r>
            <a:endParaRPr lang="sl-SI" sz="2800" dirty="0"/>
          </a:p>
        </p:txBody>
      </p:sp>
      <p:pic>
        <p:nvPicPr>
          <p:cNvPr id="23" name="Ograda vseb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53" y="4447512"/>
            <a:ext cx="846584" cy="1139632"/>
          </a:xfrm>
          <a:prstGeom prst="rect">
            <a:avLst/>
          </a:prstGeom>
        </p:spPr>
      </p:pic>
      <p:sp>
        <p:nvSpPr>
          <p:cNvPr id="24" name="Pravokotnik 23"/>
          <p:cNvSpPr/>
          <p:nvPr/>
        </p:nvSpPr>
        <p:spPr>
          <a:xfrm>
            <a:off x="4476240" y="2041684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err="1"/>
              <a:t>animal</a:t>
            </a:r>
            <a:r>
              <a:rPr lang="sl-SI" sz="2800" dirty="0"/>
              <a:t> </a:t>
            </a:r>
            <a:r>
              <a:rPr lang="sl-SI" sz="2800" dirty="0" err="1"/>
              <a:t>pattern</a:t>
            </a:r>
            <a:endParaRPr lang="sl-SI" sz="2800" dirty="0"/>
          </a:p>
        </p:txBody>
      </p:sp>
      <p:pic>
        <p:nvPicPr>
          <p:cNvPr id="26" name="Slika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48" y="1928187"/>
            <a:ext cx="1640296" cy="750213"/>
          </a:xfrm>
          <a:prstGeom prst="rect">
            <a:avLst/>
          </a:prstGeom>
        </p:spPr>
      </p:pic>
      <p:sp>
        <p:nvSpPr>
          <p:cNvPr id="46" name="Pravokotnik 45"/>
          <p:cNvSpPr/>
          <p:nvPr/>
        </p:nvSpPr>
        <p:spPr>
          <a:xfrm>
            <a:off x="4506697" y="3337828"/>
            <a:ext cx="2369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err="1"/>
              <a:t>zigzag</a:t>
            </a:r>
            <a:r>
              <a:rPr lang="sl-SI" sz="2800" dirty="0"/>
              <a:t> </a:t>
            </a:r>
            <a:r>
              <a:rPr lang="sl-SI" sz="2800" dirty="0" err="1"/>
              <a:t>pattern</a:t>
            </a:r>
            <a:endParaRPr lang="sl-SI" sz="2800" dirty="0"/>
          </a:p>
        </p:txBody>
      </p:sp>
      <p:grpSp>
        <p:nvGrpSpPr>
          <p:cNvPr id="51" name="Skupina 50"/>
          <p:cNvGrpSpPr/>
          <p:nvPr/>
        </p:nvGrpSpPr>
        <p:grpSpPr>
          <a:xfrm>
            <a:off x="7056276" y="3287236"/>
            <a:ext cx="1224136" cy="712393"/>
            <a:chOff x="1547664" y="5126592"/>
            <a:chExt cx="4176464" cy="1728192"/>
          </a:xfrm>
        </p:grpSpPr>
        <p:cxnSp>
          <p:nvCxnSpPr>
            <p:cNvPr id="47" name="Raven povezovalnik 46"/>
            <p:cNvCxnSpPr/>
            <p:nvPr/>
          </p:nvCxnSpPr>
          <p:spPr>
            <a:xfrm flipV="1">
              <a:off x="1547664" y="5126592"/>
              <a:ext cx="1080120" cy="108012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ven povezovalnik 47"/>
            <p:cNvCxnSpPr/>
            <p:nvPr/>
          </p:nvCxnSpPr>
          <p:spPr>
            <a:xfrm>
              <a:off x="2627784" y="5126592"/>
              <a:ext cx="1152128" cy="17281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ven povezovalnik 48"/>
            <p:cNvCxnSpPr/>
            <p:nvPr/>
          </p:nvCxnSpPr>
          <p:spPr>
            <a:xfrm flipV="1">
              <a:off x="3779912" y="5126592"/>
              <a:ext cx="936104" cy="17281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ven povezovalnik 49"/>
            <p:cNvCxnSpPr/>
            <p:nvPr/>
          </p:nvCxnSpPr>
          <p:spPr>
            <a:xfrm>
              <a:off x="4716016" y="5126592"/>
              <a:ext cx="1008112" cy="1224136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Pravokotnik 51"/>
          <p:cNvSpPr/>
          <p:nvPr/>
        </p:nvSpPr>
        <p:spPr>
          <a:xfrm>
            <a:off x="4499992" y="5858108"/>
            <a:ext cx="2319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err="1"/>
              <a:t>wheel</a:t>
            </a:r>
            <a:r>
              <a:rPr lang="sl-SI" sz="2800" dirty="0"/>
              <a:t> </a:t>
            </a:r>
            <a:r>
              <a:rPr lang="sl-SI" sz="2800" dirty="0" err="1"/>
              <a:t>pattern</a:t>
            </a:r>
            <a:endParaRPr lang="sl-SI" sz="2800" dirty="0"/>
          </a:p>
        </p:txBody>
      </p:sp>
      <p:grpSp>
        <p:nvGrpSpPr>
          <p:cNvPr id="58" name="Skupina 57"/>
          <p:cNvGrpSpPr/>
          <p:nvPr/>
        </p:nvGrpSpPr>
        <p:grpSpPr>
          <a:xfrm>
            <a:off x="6917839" y="5702831"/>
            <a:ext cx="750505" cy="750505"/>
            <a:chOff x="399929" y="2769113"/>
            <a:chExt cx="1080120" cy="1080120"/>
          </a:xfrm>
        </p:grpSpPr>
        <p:sp>
          <p:nvSpPr>
            <p:cNvPr id="53" name="Elipsa 52"/>
            <p:cNvSpPr/>
            <p:nvPr/>
          </p:nvSpPr>
          <p:spPr>
            <a:xfrm>
              <a:off x="399929" y="2769113"/>
              <a:ext cx="1080120" cy="1080120"/>
            </a:xfrm>
            <a:prstGeom prst="ellips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4" name="Raven povezovalnik 53"/>
            <p:cNvCxnSpPr>
              <a:stCxn id="53" idx="0"/>
              <a:endCxn id="53" idx="4"/>
            </p:cNvCxnSpPr>
            <p:nvPr/>
          </p:nvCxnSpPr>
          <p:spPr>
            <a:xfrm>
              <a:off x="939989" y="2769113"/>
              <a:ext cx="0" cy="108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aven povezovalnik 54"/>
            <p:cNvCxnSpPr>
              <a:stCxn id="53" idx="2"/>
              <a:endCxn id="53" idx="6"/>
            </p:cNvCxnSpPr>
            <p:nvPr/>
          </p:nvCxnSpPr>
          <p:spPr>
            <a:xfrm>
              <a:off x="399929" y="3309173"/>
              <a:ext cx="1080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aven povezovalnik 55"/>
            <p:cNvCxnSpPr>
              <a:stCxn id="53" idx="1"/>
              <a:endCxn id="53" idx="5"/>
            </p:cNvCxnSpPr>
            <p:nvPr/>
          </p:nvCxnSpPr>
          <p:spPr>
            <a:xfrm>
              <a:off x="558109" y="2927293"/>
              <a:ext cx="763760" cy="763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ven povezovalnik 56"/>
            <p:cNvCxnSpPr>
              <a:stCxn id="53" idx="7"/>
              <a:endCxn id="53" idx="3"/>
            </p:cNvCxnSpPr>
            <p:nvPr/>
          </p:nvCxnSpPr>
          <p:spPr>
            <a:xfrm flipH="1">
              <a:off x="558109" y="2927293"/>
              <a:ext cx="763760" cy="763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Pravokotnik 62"/>
          <p:cNvSpPr/>
          <p:nvPr/>
        </p:nvSpPr>
        <p:spPr>
          <a:xfrm>
            <a:off x="223037" y="4755718"/>
            <a:ext cx="2351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err="1"/>
              <a:t>cracks</a:t>
            </a:r>
            <a:r>
              <a:rPr lang="sl-SI" sz="2800" dirty="0"/>
              <a:t> </a:t>
            </a:r>
            <a:r>
              <a:rPr lang="sl-SI" sz="2800" dirty="0" err="1"/>
              <a:t>pattern</a:t>
            </a:r>
            <a:endParaRPr lang="sl-SI" sz="2800" dirty="0"/>
          </a:p>
        </p:txBody>
      </p:sp>
      <p:pic>
        <p:nvPicPr>
          <p:cNvPr id="64" name="Slika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15" y="4556627"/>
            <a:ext cx="932085" cy="9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Polonca Kolbl </a:t>
            </a:r>
            <a:r>
              <a:rPr lang="sl-SI" dirty="0" err="1" smtClean="0"/>
              <a:t>Ivajnšič</a:t>
            </a:r>
            <a:endParaRPr lang="sl-SI" dirty="0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patterns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9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 algn="ctr">
              <a:buNone/>
            </a:pPr>
            <a:r>
              <a:rPr lang="sl-SI" sz="4400" i="1" dirty="0" err="1" smtClean="0"/>
              <a:t>What</a:t>
            </a:r>
            <a:r>
              <a:rPr lang="sl-SI" sz="4400" i="1" dirty="0" smtClean="0"/>
              <a:t> </a:t>
            </a:r>
            <a:r>
              <a:rPr lang="sl-SI" sz="4400" i="1" dirty="0"/>
              <a:t>is a</a:t>
            </a:r>
            <a:r>
              <a:rPr lang="sl-SI" sz="4400" i="1" dirty="0" smtClean="0"/>
              <a:t> </a:t>
            </a:r>
            <a:r>
              <a:rPr lang="sl-SI" sz="4400" i="1" dirty="0" err="1"/>
              <a:t>pattern</a:t>
            </a:r>
            <a:r>
              <a:rPr lang="sl-SI" sz="4400" i="1" dirty="0" smtClean="0"/>
              <a:t>?</a:t>
            </a:r>
          </a:p>
          <a:p>
            <a:pPr marL="0" indent="0" algn="ctr">
              <a:buNone/>
            </a:pPr>
            <a:endParaRPr lang="de-DE" sz="4400" i="1" dirty="0"/>
          </a:p>
          <a:p>
            <a:endParaRPr lang="de-DE" dirty="0"/>
          </a:p>
        </p:txBody>
      </p:sp>
      <p:pic>
        <p:nvPicPr>
          <p:cNvPr id="4" name="what_is_a_pattern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c</a:t>
            </a:r>
            <a:r>
              <a:rPr lang="sl-SI" dirty="0" err="1" smtClean="0"/>
              <a:t>ircle</a:t>
            </a:r>
            <a:r>
              <a:rPr lang="sl-SI" dirty="0" smtClean="0"/>
              <a:t> </a:t>
            </a:r>
            <a:r>
              <a:rPr lang="sl-SI" dirty="0" err="1" smtClean="0"/>
              <a:t>pattern</a:t>
            </a:r>
            <a:r>
              <a:rPr lang="sl-SI" dirty="0" smtClean="0"/>
              <a:t>  </a:t>
            </a:r>
            <a:endParaRPr lang="de-DE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                             </a:t>
            </a:r>
            <a:r>
              <a:rPr lang="sl-SI" dirty="0" err="1" smtClean="0"/>
              <a:t>empty</a:t>
            </a:r>
            <a:r>
              <a:rPr lang="sl-SI" dirty="0" smtClean="0"/>
              <a:t>                                                    </a:t>
            </a:r>
            <a:r>
              <a:rPr lang="sl-SI" dirty="0" err="1" smtClean="0"/>
              <a:t>ful</a:t>
            </a:r>
            <a:endParaRPr lang="de-DE" dirty="0"/>
          </a:p>
        </p:txBody>
      </p:sp>
      <p:sp>
        <p:nvSpPr>
          <p:cNvPr id="4" name="Krof 3"/>
          <p:cNvSpPr/>
          <p:nvPr/>
        </p:nvSpPr>
        <p:spPr>
          <a:xfrm>
            <a:off x="179512" y="2204864"/>
            <a:ext cx="2304256" cy="2232248"/>
          </a:xfrm>
          <a:prstGeom prst="donut">
            <a:avLst>
              <a:gd name="adj" fmla="val 32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Krof 4"/>
          <p:cNvSpPr/>
          <p:nvPr/>
        </p:nvSpPr>
        <p:spPr>
          <a:xfrm>
            <a:off x="5868144" y="1880828"/>
            <a:ext cx="1440160" cy="1440160"/>
          </a:xfrm>
          <a:prstGeom prst="donut">
            <a:avLst>
              <a:gd name="adj" fmla="val 49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809568"/>
            <a:ext cx="2058612" cy="1958887"/>
          </a:xfrm>
          <a:prstGeom prst="rect">
            <a:avLst/>
          </a:prstGeom>
        </p:spPr>
      </p:pic>
      <p:pic>
        <p:nvPicPr>
          <p:cNvPr id="12" name="circle_pattern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42320" y="620688"/>
            <a:ext cx="609600" cy="609600"/>
          </a:xfrm>
          <a:prstGeom prst="rect">
            <a:avLst/>
          </a:prstGeom>
        </p:spPr>
      </p:pic>
      <p:sp>
        <p:nvSpPr>
          <p:cNvPr id="13" name="Krof 12"/>
          <p:cNvSpPr/>
          <p:nvPr/>
        </p:nvSpPr>
        <p:spPr>
          <a:xfrm>
            <a:off x="2483768" y="2204864"/>
            <a:ext cx="2304256" cy="2232248"/>
          </a:xfrm>
          <a:prstGeom prst="donut">
            <a:avLst>
              <a:gd name="adj" fmla="val 32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Krof 13"/>
          <p:cNvSpPr/>
          <p:nvPr/>
        </p:nvSpPr>
        <p:spPr>
          <a:xfrm>
            <a:off x="6912751" y="1484784"/>
            <a:ext cx="1440160" cy="1440160"/>
          </a:xfrm>
          <a:prstGeom prst="donut">
            <a:avLst>
              <a:gd name="adj" fmla="val 49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Krof 14"/>
          <p:cNvSpPr/>
          <p:nvPr/>
        </p:nvSpPr>
        <p:spPr>
          <a:xfrm>
            <a:off x="7632831" y="812193"/>
            <a:ext cx="1440160" cy="1440160"/>
          </a:xfrm>
          <a:prstGeom prst="donut">
            <a:avLst>
              <a:gd name="adj" fmla="val 49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6" y="4809567"/>
            <a:ext cx="2058612" cy="19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spiral </a:t>
            </a:r>
            <a:r>
              <a:rPr lang="sl-SI" dirty="0" err="1" smtClean="0"/>
              <a:t>pattern</a:t>
            </a:r>
            <a:endParaRPr lang="de-DE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3899"/>
            <a:ext cx="1924050" cy="1971675"/>
          </a:xfrm>
        </p:spPr>
      </p:pic>
      <p:pic>
        <p:nvPicPr>
          <p:cNvPr id="7" name="spiral_pattern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3848" y="692696"/>
            <a:ext cx="609600" cy="609600"/>
          </a:xfrm>
          <a:prstGeom prst="rect">
            <a:avLst/>
          </a:prstGeom>
        </p:spPr>
      </p:pic>
      <p:pic>
        <p:nvPicPr>
          <p:cNvPr id="8" name="Ograda vseb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40" y="2095625"/>
            <a:ext cx="1924050" cy="1971675"/>
          </a:xfrm>
          <a:prstGeom prst="rect">
            <a:avLst/>
          </a:prstGeom>
        </p:spPr>
      </p:pic>
      <p:pic>
        <p:nvPicPr>
          <p:cNvPr id="9" name="Ograda vseb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72" y="4484470"/>
            <a:ext cx="1924050" cy="1971675"/>
          </a:xfrm>
          <a:prstGeom prst="rect">
            <a:avLst/>
          </a:prstGeom>
        </p:spPr>
      </p:pic>
      <p:sp>
        <p:nvSpPr>
          <p:cNvPr id="10" name="Prostoročno 9"/>
          <p:cNvSpPr/>
          <p:nvPr/>
        </p:nvSpPr>
        <p:spPr>
          <a:xfrm>
            <a:off x="2014911" y="2095625"/>
            <a:ext cx="2641952" cy="2213026"/>
          </a:xfrm>
          <a:custGeom>
            <a:avLst/>
            <a:gdLst>
              <a:gd name="connsiteX0" fmla="*/ 174169 w 2641952"/>
              <a:gd name="connsiteY0" fmla="*/ 2213026 h 2213026"/>
              <a:gd name="connsiteX1" fmla="*/ 131037 w 2641952"/>
              <a:gd name="connsiteY1" fmla="*/ 608513 h 2213026"/>
              <a:gd name="connsiteX2" fmla="*/ 1632034 w 2641952"/>
              <a:gd name="connsiteY2" fmla="*/ 4664 h 2213026"/>
              <a:gd name="connsiteX3" fmla="*/ 2641324 w 2641952"/>
              <a:gd name="connsiteY3" fmla="*/ 875932 h 2213026"/>
              <a:gd name="connsiteX4" fmla="*/ 1494011 w 2641952"/>
              <a:gd name="connsiteY4" fmla="*/ 1842090 h 2213026"/>
              <a:gd name="connsiteX5" fmla="*/ 588237 w 2641952"/>
              <a:gd name="connsiteY5" fmla="*/ 1255494 h 2213026"/>
              <a:gd name="connsiteX6" fmla="*/ 760766 w 2641952"/>
              <a:gd name="connsiteY6" fmla="*/ 522249 h 2213026"/>
              <a:gd name="connsiteX7" fmla="*/ 1657913 w 2641952"/>
              <a:gd name="connsiteY7" fmla="*/ 297962 h 2213026"/>
              <a:gd name="connsiteX8" fmla="*/ 2210003 w 2641952"/>
              <a:gd name="connsiteY8" fmla="*/ 824173 h 2213026"/>
              <a:gd name="connsiteX9" fmla="*/ 1485384 w 2641952"/>
              <a:gd name="connsiteY9" fmla="*/ 1384890 h 2213026"/>
              <a:gd name="connsiteX10" fmla="*/ 941920 w 2641952"/>
              <a:gd name="connsiteY10" fmla="*/ 815547 h 2213026"/>
              <a:gd name="connsiteX11" fmla="*/ 1873573 w 2641952"/>
              <a:gd name="connsiteY11" fmla="*/ 798294 h 2213026"/>
              <a:gd name="connsiteX12" fmla="*/ 1407747 w 2641952"/>
              <a:gd name="connsiteY12" fmla="*/ 1031207 h 2213026"/>
              <a:gd name="connsiteX13" fmla="*/ 1442252 w 2641952"/>
              <a:gd name="connsiteY13" fmla="*/ 901811 h 221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1952" h="2213026">
                <a:moveTo>
                  <a:pt x="174169" y="2213026"/>
                </a:moveTo>
                <a:cubicBezTo>
                  <a:pt x="31114" y="1594799"/>
                  <a:pt x="-111940" y="976573"/>
                  <a:pt x="131037" y="608513"/>
                </a:cubicBezTo>
                <a:cubicBezTo>
                  <a:pt x="374014" y="240453"/>
                  <a:pt x="1213653" y="-39906"/>
                  <a:pt x="1632034" y="4664"/>
                </a:cubicBezTo>
                <a:cubicBezTo>
                  <a:pt x="2050415" y="49234"/>
                  <a:pt x="2664328" y="569694"/>
                  <a:pt x="2641324" y="875932"/>
                </a:cubicBezTo>
                <a:cubicBezTo>
                  <a:pt x="2618320" y="1182170"/>
                  <a:pt x="1836192" y="1778830"/>
                  <a:pt x="1494011" y="1842090"/>
                </a:cubicBezTo>
                <a:cubicBezTo>
                  <a:pt x="1151830" y="1905350"/>
                  <a:pt x="710444" y="1475467"/>
                  <a:pt x="588237" y="1255494"/>
                </a:cubicBezTo>
                <a:cubicBezTo>
                  <a:pt x="466030" y="1035521"/>
                  <a:pt x="582487" y="681838"/>
                  <a:pt x="760766" y="522249"/>
                </a:cubicBezTo>
                <a:cubicBezTo>
                  <a:pt x="939045" y="362660"/>
                  <a:pt x="1416373" y="247641"/>
                  <a:pt x="1657913" y="297962"/>
                </a:cubicBezTo>
                <a:cubicBezTo>
                  <a:pt x="1899453" y="348283"/>
                  <a:pt x="2238758" y="643019"/>
                  <a:pt x="2210003" y="824173"/>
                </a:cubicBezTo>
                <a:cubicBezTo>
                  <a:pt x="2181248" y="1005327"/>
                  <a:pt x="1696731" y="1386328"/>
                  <a:pt x="1485384" y="1384890"/>
                </a:cubicBezTo>
                <a:cubicBezTo>
                  <a:pt x="1274037" y="1383452"/>
                  <a:pt x="877222" y="913313"/>
                  <a:pt x="941920" y="815547"/>
                </a:cubicBezTo>
                <a:cubicBezTo>
                  <a:pt x="1006618" y="717781"/>
                  <a:pt x="1795935" y="762351"/>
                  <a:pt x="1873573" y="798294"/>
                </a:cubicBezTo>
                <a:cubicBezTo>
                  <a:pt x="1951211" y="834237"/>
                  <a:pt x="1479634" y="1013954"/>
                  <a:pt x="1407747" y="1031207"/>
                </a:cubicBezTo>
                <a:cubicBezTo>
                  <a:pt x="1335860" y="1048460"/>
                  <a:pt x="1389056" y="975135"/>
                  <a:pt x="1442252" y="9018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Ograda vseb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0" y="4625610"/>
            <a:ext cx="1924050" cy="1971675"/>
          </a:xfrm>
          <a:prstGeom prst="rect">
            <a:avLst/>
          </a:prstGeom>
        </p:spPr>
      </p:pic>
      <p:sp>
        <p:nvSpPr>
          <p:cNvPr id="4" name="Prostoročno 3"/>
          <p:cNvSpPr/>
          <p:nvPr/>
        </p:nvSpPr>
        <p:spPr>
          <a:xfrm>
            <a:off x="1979712" y="4308651"/>
            <a:ext cx="2641952" cy="2213026"/>
          </a:xfrm>
          <a:custGeom>
            <a:avLst/>
            <a:gdLst>
              <a:gd name="connsiteX0" fmla="*/ 174169 w 2641952"/>
              <a:gd name="connsiteY0" fmla="*/ 2213026 h 2213026"/>
              <a:gd name="connsiteX1" fmla="*/ 131037 w 2641952"/>
              <a:gd name="connsiteY1" fmla="*/ 608513 h 2213026"/>
              <a:gd name="connsiteX2" fmla="*/ 1632034 w 2641952"/>
              <a:gd name="connsiteY2" fmla="*/ 4664 h 2213026"/>
              <a:gd name="connsiteX3" fmla="*/ 2641324 w 2641952"/>
              <a:gd name="connsiteY3" fmla="*/ 875932 h 2213026"/>
              <a:gd name="connsiteX4" fmla="*/ 1494011 w 2641952"/>
              <a:gd name="connsiteY4" fmla="*/ 1842090 h 2213026"/>
              <a:gd name="connsiteX5" fmla="*/ 588237 w 2641952"/>
              <a:gd name="connsiteY5" fmla="*/ 1255494 h 2213026"/>
              <a:gd name="connsiteX6" fmla="*/ 760766 w 2641952"/>
              <a:gd name="connsiteY6" fmla="*/ 522249 h 2213026"/>
              <a:gd name="connsiteX7" fmla="*/ 1657913 w 2641952"/>
              <a:gd name="connsiteY7" fmla="*/ 297962 h 2213026"/>
              <a:gd name="connsiteX8" fmla="*/ 2210003 w 2641952"/>
              <a:gd name="connsiteY8" fmla="*/ 824173 h 2213026"/>
              <a:gd name="connsiteX9" fmla="*/ 1485384 w 2641952"/>
              <a:gd name="connsiteY9" fmla="*/ 1384890 h 2213026"/>
              <a:gd name="connsiteX10" fmla="*/ 941920 w 2641952"/>
              <a:gd name="connsiteY10" fmla="*/ 815547 h 2213026"/>
              <a:gd name="connsiteX11" fmla="*/ 1873573 w 2641952"/>
              <a:gd name="connsiteY11" fmla="*/ 798294 h 2213026"/>
              <a:gd name="connsiteX12" fmla="*/ 1407747 w 2641952"/>
              <a:gd name="connsiteY12" fmla="*/ 1031207 h 2213026"/>
              <a:gd name="connsiteX13" fmla="*/ 1442252 w 2641952"/>
              <a:gd name="connsiteY13" fmla="*/ 901811 h 221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1952" h="2213026">
                <a:moveTo>
                  <a:pt x="174169" y="2213026"/>
                </a:moveTo>
                <a:cubicBezTo>
                  <a:pt x="31114" y="1594799"/>
                  <a:pt x="-111940" y="976573"/>
                  <a:pt x="131037" y="608513"/>
                </a:cubicBezTo>
                <a:cubicBezTo>
                  <a:pt x="374014" y="240453"/>
                  <a:pt x="1213653" y="-39906"/>
                  <a:pt x="1632034" y="4664"/>
                </a:cubicBezTo>
                <a:cubicBezTo>
                  <a:pt x="2050415" y="49234"/>
                  <a:pt x="2664328" y="569694"/>
                  <a:pt x="2641324" y="875932"/>
                </a:cubicBezTo>
                <a:cubicBezTo>
                  <a:pt x="2618320" y="1182170"/>
                  <a:pt x="1836192" y="1778830"/>
                  <a:pt x="1494011" y="1842090"/>
                </a:cubicBezTo>
                <a:cubicBezTo>
                  <a:pt x="1151830" y="1905350"/>
                  <a:pt x="710444" y="1475467"/>
                  <a:pt x="588237" y="1255494"/>
                </a:cubicBezTo>
                <a:cubicBezTo>
                  <a:pt x="466030" y="1035521"/>
                  <a:pt x="582487" y="681838"/>
                  <a:pt x="760766" y="522249"/>
                </a:cubicBezTo>
                <a:cubicBezTo>
                  <a:pt x="939045" y="362660"/>
                  <a:pt x="1416373" y="247641"/>
                  <a:pt x="1657913" y="297962"/>
                </a:cubicBezTo>
                <a:cubicBezTo>
                  <a:pt x="1899453" y="348283"/>
                  <a:pt x="2238758" y="643019"/>
                  <a:pt x="2210003" y="824173"/>
                </a:cubicBezTo>
                <a:cubicBezTo>
                  <a:pt x="2181248" y="1005327"/>
                  <a:pt x="1696731" y="1386328"/>
                  <a:pt x="1485384" y="1384890"/>
                </a:cubicBezTo>
                <a:cubicBezTo>
                  <a:pt x="1274037" y="1383452"/>
                  <a:pt x="877222" y="913313"/>
                  <a:pt x="941920" y="815547"/>
                </a:cubicBezTo>
                <a:cubicBezTo>
                  <a:pt x="1006618" y="717781"/>
                  <a:pt x="1795935" y="762351"/>
                  <a:pt x="1873573" y="798294"/>
                </a:cubicBezTo>
                <a:cubicBezTo>
                  <a:pt x="1951211" y="834237"/>
                  <a:pt x="1479634" y="1013954"/>
                  <a:pt x="1407747" y="1031207"/>
                </a:cubicBezTo>
                <a:cubicBezTo>
                  <a:pt x="1335860" y="1048460"/>
                  <a:pt x="1389056" y="975135"/>
                  <a:pt x="1442252" y="9018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otnik 22"/>
          <p:cNvSpPr/>
          <p:nvPr/>
        </p:nvSpPr>
        <p:spPr>
          <a:xfrm>
            <a:off x="611560" y="1844824"/>
            <a:ext cx="7056784" cy="432048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striped</a:t>
            </a:r>
            <a:r>
              <a:rPr lang="sl-SI" dirty="0" smtClean="0"/>
              <a:t> </a:t>
            </a:r>
            <a:r>
              <a:rPr lang="sl-SI" dirty="0" err="1" smtClean="0"/>
              <a:t>pattern</a:t>
            </a:r>
            <a:endParaRPr lang="de-DE" dirty="0"/>
          </a:p>
        </p:txBody>
      </p:sp>
      <p:pic>
        <p:nvPicPr>
          <p:cNvPr id="22" name="striped_pattern_2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63888" y="692696"/>
            <a:ext cx="609600" cy="609600"/>
          </a:xfrm>
        </p:spPr>
      </p:pic>
      <p:cxnSp>
        <p:nvCxnSpPr>
          <p:cNvPr id="5" name="Raven povezovalnik 4"/>
          <p:cNvCxnSpPr/>
          <p:nvPr/>
        </p:nvCxnSpPr>
        <p:spPr>
          <a:xfrm>
            <a:off x="2267744" y="2276872"/>
            <a:ext cx="0" cy="10801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>
            <a:off x="2699792" y="2276872"/>
            <a:ext cx="0" cy="10801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2483768" y="2276872"/>
            <a:ext cx="0" cy="1080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2915816" y="2276872"/>
            <a:ext cx="0" cy="10801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 flipV="1">
            <a:off x="3275856" y="3429000"/>
            <a:ext cx="2016224" cy="1152128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 flipV="1">
            <a:off x="3419872" y="3717032"/>
            <a:ext cx="2016224" cy="115212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 flipV="1">
            <a:off x="3563888" y="4005064"/>
            <a:ext cx="2016224" cy="115212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 flipV="1">
            <a:off x="3779912" y="4293096"/>
            <a:ext cx="1944216" cy="1152128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1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cracks</a:t>
            </a:r>
            <a:r>
              <a:rPr lang="sl-SI" dirty="0" smtClean="0"/>
              <a:t> </a:t>
            </a:r>
            <a:r>
              <a:rPr lang="sl-SI" dirty="0" err="1" smtClean="0"/>
              <a:t>pattern</a:t>
            </a:r>
            <a:r>
              <a:rPr lang="sl-SI" dirty="0" smtClean="0"/>
              <a:t>  </a:t>
            </a:r>
            <a:endParaRPr lang="de-DE" dirty="0"/>
          </a:p>
        </p:txBody>
      </p:sp>
      <p:pic>
        <p:nvPicPr>
          <p:cNvPr id="5" name="cracks_pattern_1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63888" y="620688"/>
            <a:ext cx="609600" cy="609600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16832"/>
            <a:ext cx="33242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wavy</a:t>
            </a:r>
            <a:r>
              <a:rPr lang="sl-SI" dirty="0" smtClean="0"/>
              <a:t> </a:t>
            </a:r>
            <a:r>
              <a:rPr lang="sl-SI" dirty="0" err="1" smtClean="0"/>
              <a:t>pattern</a:t>
            </a:r>
            <a:endParaRPr lang="de-DE" dirty="0"/>
          </a:p>
        </p:txBody>
      </p:sp>
      <p:pic>
        <p:nvPicPr>
          <p:cNvPr id="6" name="wavy_pattern_1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856" y="620688"/>
            <a:ext cx="609600" cy="609600"/>
          </a:xfrm>
        </p:spPr>
      </p:pic>
      <p:sp>
        <p:nvSpPr>
          <p:cNvPr id="4" name="Prostoročno 3"/>
          <p:cNvSpPr/>
          <p:nvPr/>
        </p:nvSpPr>
        <p:spPr>
          <a:xfrm>
            <a:off x="948906" y="2146853"/>
            <a:ext cx="7927675" cy="1580246"/>
          </a:xfrm>
          <a:custGeom>
            <a:avLst/>
            <a:gdLst>
              <a:gd name="connsiteX0" fmla="*/ 0 w 7927675"/>
              <a:gd name="connsiteY0" fmla="*/ 1027668 h 1580246"/>
              <a:gd name="connsiteX1" fmla="*/ 931652 w 7927675"/>
              <a:gd name="connsiteY1" fmla="*/ 1124 h 1580246"/>
              <a:gd name="connsiteX2" fmla="*/ 2286000 w 7927675"/>
              <a:gd name="connsiteY2" fmla="*/ 1200196 h 1580246"/>
              <a:gd name="connsiteX3" fmla="*/ 3743864 w 7927675"/>
              <a:gd name="connsiteY3" fmla="*/ 294422 h 1580246"/>
              <a:gd name="connsiteX4" fmla="*/ 4666890 w 7927675"/>
              <a:gd name="connsiteY4" fmla="*/ 1579758 h 1580246"/>
              <a:gd name="connsiteX5" fmla="*/ 6107502 w 7927675"/>
              <a:gd name="connsiteY5" fmla="*/ 121894 h 1580246"/>
              <a:gd name="connsiteX6" fmla="*/ 7548113 w 7927675"/>
              <a:gd name="connsiteY6" fmla="*/ 1217449 h 1580246"/>
              <a:gd name="connsiteX7" fmla="*/ 7927675 w 7927675"/>
              <a:gd name="connsiteY7" fmla="*/ 1251955 h 158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7675" h="1580246">
                <a:moveTo>
                  <a:pt x="0" y="1027668"/>
                </a:moveTo>
                <a:cubicBezTo>
                  <a:pt x="275326" y="500018"/>
                  <a:pt x="550652" y="-27631"/>
                  <a:pt x="931652" y="1124"/>
                </a:cubicBezTo>
                <a:cubicBezTo>
                  <a:pt x="1312652" y="29879"/>
                  <a:pt x="1817298" y="1151313"/>
                  <a:pt x="2286000" y="1200196"/>
                </a:cubicBezTo>
                <a:cubicBezTo>
                  <a:pt x="2754702" y="1249079"/>
                  <a:pt x="3347049" y="231162"/>
                  <a:pt x="3743864" y="294422"/>
                </a:cubicBezTo>
                <a:cubicBezTo>
                  <a:pt x="4140679" y="357682"/>
                  <a:pt x="4272950" y="1608513"/>
                  <a:pt x="4666890" y="1579758"/>
                </a:cubicBezTo>
                <a:cubicBezTo>
                  <a:pt x="5060830" y="1551003"/>
                  <a:pt x="5627298" y="182279"/>
                  <a:pt x="6107502" y="121894"/>
                </a:cubicBezTo>
                <a:cubicBezTo>
                  <a:pt x="6587706" y="61509"/>
                  <a:pt x="7244751" y="1029106"/>
                  <a:pt x="7548113" y="1217449"/>
                </a:cubicBezTo>
                <a:cubicBezTo>
                  <a:pt x="7851475" y="1405792"/>
                  <a:pt x="7889575" y="1328873"/>
                  <a:pt x="7927675" y="1251955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rostoročno 4"/>
          <p:cNvSpPr/>
          <p:nvPr/>
        </p:nvSpPr>
        <p:spPr>
          <a:xfrm>
            <a:off x="517585" y="3985392"/>
            <a:ext cx="8229600" cy="709662"/>
          </a:xfrm>
          <a:custGeom>
            <a:avLst/>
            <a:gdLst>
              <a:gd name="connsiteX0" fmla="*/ 0 w 8229600"/>
              <a:gd name="connsiteY0" fmla="*/ 500344 h 709662"/>
              <a:gd name="connsiteX1" fmla="*/ 500332 w 8229600"/>
              <a:gd name="connsiteY1" fmla="*/ 12 h 709662"/>
              <a:gd name="connsiteX2" fmla="*/ 1069675 w 8229600"/>
              <a:gd name="connsiteY2" fmla="*/ 483091 h 709662"/>
              <a:gd name="connsiteX3" fmla="*/ 1949570 w 8229600"/>
              <a:gd name="connsiteY3" fmla="*/ 17265 h 709662"/>
              <a:gd name="connsiteX4" fmla="*/ 2570672 w 8229600"/>
              <a:gd name="connsiteY4" fmla="*/ 552102 h 709662"/>
              <a:gd name="connsiteX5" fmla="*/ 3424687 w 8229600"/>
              <a:gd name="connsiteY5" fmla="*/ 69023 h 709662"/>
              <a:gd name="connsiteX6" fmla="*/ 4063041 w 8229600"/>
              <a:gd name="connsiteY6" fmla="*/ 646993 h 709662"/>
              <a:gd name="connsiteX7" fmla="*/ 5037826 w 8229600"/>
              <a:gd name="connsiteY7" fmla="*/ 138034 h 709662"/>
              <a:gd name="connsiteX8" fmla="*/ 5848709 w 8229600"/>
              <a:gd name="connsiteY8" fmla="*/ 655619 h 709662"/>
              <a:gd name="connsiteX9" fmla="*/ 6814868 w 8229600"/>
              <a:gd name="connsiteY9" fmla="*/ 181166 h 709662"/>
              <a:gd name="connsiteX10" fmla="*/ 7591245 w 8229600"/>
              <a:gd name="connsiteY10" fmla="*/ 707378 h 709662"/>
              <a:gd name="connsiteX11" fmla="*/ 8229600 w 8229600"/>
              <a:gd name="connsiteY11" fmla="*/ 336442 h 7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709662">
                <a:moveTo>
                  <a:pt x="0" y="500344"/>
                </a:moveTo>
                <a:cubicBezTo>
                  <a:pt x="161026" y="251615"/>
                  <a:pt x="322053" y="2887"/>
                  <a:pt x="500332" y="12"/>
                </a:cubicBezTo>
                <a:cubicBezTo>
                  <a:pt x="678611" y="-2863"/>
                  <a:pt x="828135" y="480215"/>
                  <a:pt x="1069675" y="483091"/>
                </a:cubicBezTo>
                <a:cubicBezTo>
                  <a:pt x="1311215" y="485966"/>
                  <a:pt x="1699404" y="5763"/>
                  <a:pt x="1949570" y="17265"/>
                </a:cubicBezTo>
                <a:cubicBezTo>
                  <a:pt x="2199736" y="28767"/>
                  <a:pt x="2324819" y="543476"/>
                  <a:pt x="2570672" y="552102"/>
                </a:cubicBezTo>
                <a:cubicBezTo>
                  <a:pt x="2816525" y="560728"/>
                  <a:pt x="3175959" y="53208"/>
                  <a:pt x="3424687" y="69023"/>
                </a:cubicBezTo>
                <a:cubicBezTo>
                  <a:pt x="3673415" y="84838"/>
                  <a:pt x="3794185" y="635491"/>
                  <a:pt x="4063041" y="646993"/>
                </a:cubicBezTo>
                <a:cubicBezTo>
                  <a:pt x="4331898" y="658495"/>
                  <a:pt x="4740215" y="136596"/>
                  <a:pt x="5037826" y="138034"/>
                </a:cubicBezTo>
                <a:cubicBezTo>
                  <a:pt x="5335437" y="139472"/>
                  <a:pt x="5552535" y="648430"/>
                  <a:pt x="5848709" y="655619"/>
                </a:cubicBezTo>
                <a:cubicBezTo>
                  <a:pt x="6144883" y="662808"/>
                  <a:pt x="6524445" y="172539"/>
                  <a:pt x="6814868" y="181166"/>
                </a:cubicBezTo>
                <a:cubicBezTo>
                  <a:pt x="7105291" y="189792"/>
                  <a:pt x="7355456" y="681499"/>
                  <a:pt x="7591245" y="707378"/>
                </a:cubicBezTo>
                <a:cubicBezTo>
                  <a:pt x="7827034" y="733257"/>
                  <a:pt x="8028317" y="534849"/>
                  <a:pt x="8229600" y="336442"/>
                </a:cubicBezTo>
              </a:path>
            </a:pathLst>
          </a:cu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7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alphabet</a:t>
            </a:r>
            <a:r>
              <a:rPr lang="sl-SI" dirty="0" smtClean="0"/>
              <a:t> </a:t>
            </a:r>
            <a:r>
              <a:rPr lang="sl-SI" dirty="0" err="1" smtClean="0"/>
              <a:t>pattern</a:t>
            </a:r>
            <a:r>
              <a:rPr lang="sl-SI" dirty="0" smtClean="0"/>
              <a:t> </a:t>
            </a:r>
            <a:endParaRPr lang="de-DE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sz="4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sl-SI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l-SI" sz="8800" i="1" dirty="0" smtClean="0">
                <a:latin typeface="Arno Pro Caption" pitchFamily="18" charset="0"/>
              </a:rPr>
              <a:t>E</a:t>
            </a:r>
            <a:r>
              <a:rPr lang="sl-SI" sz="4000" dirty="0" smtClean="0">
                <a:latin typeface="Adobe Kaiti Std R" pitchFamily="18" charset="-128"/>
                <a:ea typeface="Adobe Kaiti Std R" pitchFamily="18" charset="-128"/>
              </a:rPr>
              <a:t>A</a:t>
            </a:r>
            <a:r>
              <a:rPr lang="sl-SI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R </a:t>
            </a:r>
            <a:r>
              <a:rPr lang="sl-SI" sz="9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l-SI" sz="8800" i="1" dirty="0" err="1" smtClean="0">
                <a:latin typeface="Arno Pro Caption" pitchFamily="18" charset="0"/>
              </a:rPr>
              <a:t>E</a:t>
            </a:r>
            <a:r>
              <a:rPr lang="sl-SI" sz="4000" dirty="0" err="1" smtClean="0">
                <a:latin typeface="Adobe Kaiti Std R" pitchFamily="18" charset="-128"/>
                <a:ea typeface="Adobe Kaiti Std R" pitchFamily="18" charset="-128"/>
              </a:rPr>
              <a:t>A</a:t>
            </a:r>
            <a:r>
              <a:rPr lang="sl-SI" sz="7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R</a:t>
            </a:r>
            <a:endParaRPr lang="sl-SI" sz="72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r>
              <a:rPr lang="sl-SI" sz="7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</a:t>
            </a:r>
            <a:r>
              <a:rPr lang="sl-SI" sz="72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sl-SI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-18"/>
              </a:rPr>
              <a:t>f</a:t>
            </a:r>
            <a:r>
              <a:rPr lang="sl-SI" sz="7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-18"/>
              </a:rPr>
              <a:t>ee</a:t>
            </a:r>
            <a:r>
              <a:rPr lang="sl-SI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-18"/>
              </a:rPr>
              <a:t>l</a:t>
            </a:r>
            <a:r>
              <a:rPr lang="sl-SI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sl-SI" sz="7200" i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g</a:t>
            </a:r>
            <a:r>
              <a:rPr lang="sl-SI" sz="7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r</a:t>
            </a:r>
            <a:r>
              <a:rPr lang="sl-SI" sz="7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e</a:t>
            </a:r>
            <a:r>
              <a:rPr lang="sl-SI" sz="7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</a:t>
            </a:r>
            <a:r>
              <a:rPr lang="sl-SI" sz="7200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</a:t>
            </a:r>
            <a:r>
              <a:rPr lang="sl-SI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!</a:t>
            </a:r>
            <a:r>
              <a:rPr lang="sl-SI" sz="7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I</a:t>
            </a:r>
            <a:r>
              <a:rPr lang="sl-SI" sz="72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sl-SI" sz="7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-18"/>
              </a:rPr>
              <a:t>f</a:t>
            </a:r>
            <a:r>
              <a:rPr lang="sl-SI" sz="7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-18"/>
              </a:rPr>
              <a:t>ee</a:t>
            </a:r>
            <a:r>
              <a:rPr lang="sl-SI" sz="7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-18"/>
              </a:rPr>
              <a:t>l</a:t>
            </a:r>
            <a:r>
              <a:rPr lang="sl-SI" sz="7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sl-SI" sz="7200" i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g</a:t>
            </a:r>
            <a:r>
              <a:rPr lang="sl-SI" sz="72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r</a:t>
            </a:r>
            <a:r>
              <a:rPr lang="sl-SI" sz="72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e</a:t>
            </a:r>
            <a:r>
              <a:rPr lang="sl-SI" sz="7200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</a:t>
            </a:r>
            <a:r>
              <a:rPr lang="sl-SI" sz="72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</a:t>
            </a:r>
            <a:r>
              <a:rPr lang="sl-SI" sz="7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!</a:t>
            </a:r>
            <a:endParaRPr lang="de-DE" sz="7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endParaRPr lang="de-DE" sz="7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4" name="alphabet_pattern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51920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4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965</TotalTime>
  <Words>77</Words>
  <Application>Microsoft Office PowerPoint</Application>
  <PresentationFormat>Diaprojekcija na zaslonu (4:3)</PresentationFormat>
  <Paragraphs>49</Paragraphs>
  <Slides>14</Slides>
  <Notes>0</Notes>
  <HiddenSlides>0</HiddenSlides>
  <MMClips>12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Soho</vt:lpstr>
      <vt:lpstr>Dialog</vt:lpstr>
      <vt:lpstr>patterns</vt:lpstr>
      <vt:lpstr>PowerPointova predstavitev</vt:lpstr>
      <vt:lpstr>circle pattern  </vt:lpstr>
      <vt:lpstr>spiral pattern</vt:lpstr>
      <vt:lpstr>striped pattern</vt:lpstr>
      <vt:lpstr>cracks pattern  </vt:lpstr>
      <vt:lpstr>wavy pattern</vt:lpstr>
      <vt:lpstr>alphabet pattern </vt:lpstr>
      <vt:lpstr>flower pattern</vt:lpstr>
      <vt:lpstr>animal pattern  </vt:lpstr>
      <vt:lpstr>zigzag pattern</vt:lpstr>
      <vt:lpstr>wheel pattern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</dc:title>
  <dc:creator>Dani</dc:creator>
  <cp:lastModifiedBy>Uporabnik</cp:lastModifiedBy>
  <cp:revision>39</cp:revision>
  <dcterms:created xsi:type="dcterms:W3CDTF">2016-03-29T13:27:35Z</dcterms:created>
  <dcterms:modified xsi:type="dcterms:W3CDTF">2016-04-19T05:26:26Z</dcterms:modified>
</cp:coreProperties>
</file>