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63" r:id="rId5"/>
    <p:sldId id="264" r:id="rId6"/>
    <p:sldId id="260" r:id="rId7"/>
    <p:sldId id="261" r:id="rId8"/>
    <p:sldId id="265" r:id="rId9"/>
    <p:sldId id="262" r:id="rId10"/>
    <p:sldId id="266" r:id="rId11"/>
    <p:sldId id="267" r:id="rId12"/>
    <p:sldId id="271" r:id="rId13"/>
    <p:sldId id="259" r:id="rId14"/>
    <p:sldId id="270" r:id="rId15"/>
    <p:sldId id="268" r:id="rId16"/>
    <p:sldId id="275" r:id="rId17"/>
    <p:sldId id="269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5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363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680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722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642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056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801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266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439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16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628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31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8AD2-A645-47D5-94D0-824E1A727C3B}" type="datetimeFigureOut">
              <a:rPr lang="sl-SI" smtClean="0"/>
              <a:t>2.2.2017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60492-132B-4E65-9F21-F1D00E8109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308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deja\Downloads\Slika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7284"/>
            <a:ext cx="9715500" cy="68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836712"/>
            <a:ext cx="3196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err="1" smtClean="0"/>
              <a:t>Shoping</a:t>
            </a:r>
            <a:r>
              <a:rPr lang="sl-SI" sz="2400" b="1" dirty="0" smtClean="0"/>
              <a:t> </a:t>
            </a:r>
            <a:r>
              <a:rPr lang="sl-SI" sz="2400" b="1" dirty="0" smtClean="0"/>
              <a:t>bag with black </a:t>
            </a:r>
          </a:p>
          <a:p>
            <a:r>
              <a:rPr lang="sl-SI" sz="2400" b="1" dirty="0" smtClean="0"/>
              <a:t>and gold squares.</a:t>
            </a:r>
          </a:p>
          <a:p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5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adeja\Downloads\Slika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764704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Gray dotted bag with </a:t>
            </a:r>
            <a:endParaRPr lang="sl-SI" sz="2400" b="1" dirty="0">
              <a:solidFill>
                <a:prstClr val="black"/>
              </a:solidFill>
            </a:endParaRPr>
          </a:p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owls.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0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adeja\Downloads\Slika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65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Black shirt </a:t>
            </a:r>
            <a:r>
              <a:rPr lang="sl-SI" sz="2400" b="1" dirty="0">
                <a:solidFill>
                  <a:prstClr val="black"/>
                </a:solidFill>
              </a:rPr>
              <a:t>with </a:t>
            </a:r>
          </a:p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white stripes</a:t>
            </a:r>
            <a:r>
              <a:rPr lang="sl-SI" sz="24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1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adeja\Downloads\Slika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516" y="-1395536"/>
            <a:ext cx="12380304" cy="82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16016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Silk scarf with small flowers.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adeja\Downloads\Slika 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24"/>
          <a:stretch/>
        </p:blipFill>
        <p:spPr bwMode="auto">
          <a:xfrm>
            <a:off x="0" y="-102831"/>
            <a:ext cx="9144000" cy="69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283550"/>
            <a:ext cx="2753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Jar cover with red</a:t>
            </a:r>
          </a:p>
          <a:p>
            <a:r>
              <a:rPr lang="sl-SI" sz="2400" b="1" dirty="0" err="1" smtClean="0"/>
              <a:t>checkered</a:t>
            </a:r>
            <a:r>
              <a:rPr lang="sl-SI" sz="2400" b="1" dirty="0" smtClean="0"/>
              <a:t>/</a:t>
            </a:r>
            <a:r>
              <a:rPr lang="sl-SI" sz="2400" b="1" dirty="0" err="1" smtClean="0"/>
              <a:t>diamond</a:t>
            </a:r>
            <a:endParaRPr lang="sl-SI" sz="2400" b="1" dirty="0" smtClean="0"/>
          </a:p>
          <a:p>
            <a:r>
              <a:rPr lang="sl-SI" sz="2400" b="1" dirty="0"/>
              <a:t>p</a:t>
            </a:r>
            <a:r>
              <a:rPr lang="sl-SI" sz="2400" b="1" dirty="0" smtClean="0"/>
              <a:t>attern.</a:t>
            </a:r>
          </a:p>
        </p:txBody>
      </p:sp>
    </p:spTree>
    <p:extLst>
      <p:ext uri="{BB962C8B-B14F-4D97-AF65-F5344CB8AC3E}">
        <p14:creationId xmlns:p14="http://schemas.microsoft.com/office/powerpoint/2010/main" val="10423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adeja\Downloads\Slika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39" y="0"/>
            <a:ext cx="50587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4128" y="18448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Crayons holder with </a:t>
            </a:r>
            <a:endParaRPr lang="sl-SI" sz="2400" b="1" dirty="0">
              <a:solidFill>
                <a:prstClr val="black"/>
              </a:solidFill>
            </a:endParaRPr>
          </a:p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grass pattern.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adeja\Downloads\Slika 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275"/>
            <a:ext cx="10112052" cy="6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31482" y="9087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Blue scarf with small dots.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adeja\Downloads\Slika 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818"/>
          <a:stretch/>
        </p:blipFill>
        <p:spPr bwMode="auto">
          <a:xfrm>
            <a:off x="395536" y="88259"/>
            <a:ext cx="8460432" cy="63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72939" y="4941168"/>
            <a:ext cx="3171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Colorful backpack with </a:t>
            </a:r>
          </a:p>
          <a:p>
            <a:r>
              <a:rPr lang="sl-SI" sz="2400" b="1" dirty="0" smtClean="0"/>
              <a:t>lines.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adeja\Downloads\Slika 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6192" r="19286" b="17513"/>
          <a:stretch/>
        </p:blipFill>
        <p:spPr bwMode="auto">
          <a:xfrm>
            <a:off x="1907704" y="0"/>
            <a:ext cx="5256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7776" y="26369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Little angel with spiral patern 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adeja\Downloads\Slika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21" y="0"/>
            <a:ext cx="3996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2120" y="8142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Sweatshirt with black and </a:t>
            </a:r>
          </a:p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red squares 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0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adeja\Downloads\Slika 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" r="-2866"/>
          <a:stretch/>
        </p:blipFill>
        <p:spPr bwMode="auto">
          <a:xfrm>
            <a:off x="0" y="0"/>
            <a:ext cx="9781309" cy="68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91116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Case for glasses with animal pattern.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2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adeja\Downloads\Slika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r="6364"/>
          <a:stretch/>
        </p:blipFill>
        <p:spPr bwMode="auto">
          <a:xfrm>
            <a:off x="12785" y="-922"/>
            <a:ext cx="914400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1268760"/>
            <a:ext cx="17069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Folder with </a:t>
            </a:r>
          </a:p>
          <a:p>
            <a:r>
              <a:rPr lang="sl-SI" sz="2400" b="1" dirty="0" smtClean="0"/>
              <a:t>dotted </a:t>
            </a:r>
          </a:p>
          <a:p>
            <a:r>
              <a:rPr lang="sl-SI" sz="2400" b="1" dirty="0"/>
              <a:t>p</a:t>
            </a:r>
            <a:r>
              <a:rPr lang="sl-SI" sz="2400" b="1" dirty="0" smtClean="0"/>
              <a:t>attern.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adeja\Downloads\Slika 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122"/>
          <a:stretch/>
        </p:blipFill>
        <p:spPr bwMode="auto">
          <a:xfrm>
            <a:off x="0" y="-215779"/>
            <a:ext cx="9324528" cy="70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040" y="47251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Jar with </a:t>
            </a:r>
            <a:r>
              <a:rPr lang="sl-SI" sz="2400" b="1" smtClean="0">
                <a:solidFill>
                  <a:prstClr val="black"/>
                </a:solidFill>
              </a:rPr>
              <a:t>colorful lines.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adeja\Downloads\Slika 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76877" cy="68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254187"/>
            <a:ext cx="2342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Paper bowl with </a:t>
            </a:r>
          </a:p>
          <a:p>
            <a:r>
              <a:rPr lang="sl-SI" sz="2400" b="1" dirty="0" smtClean="0"/>
              <a:t>colorful stripes.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deja\Downloads\Slika 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280"/>
          <a:stretch/>
        </p:blipFill>
        <p:spPr bwMode="auto">
          <a:xfrm>
            <a:off x="-231112" y="0"/>
            <a:ext cx="9375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694347"/>
            <a:ext cx="2754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Grey backpack with </a:t>
            </a:r>
          </a:p>
          <a:p>
            <a:r>
              <a:rPr lang="sl-SI" sz="2400" b="1" dirty="0"/>
              <a:t>p</a:t>
            </a:r>
            <a:r>
              <a:rPr lang="sl-SI" sz="2400" b="1" dirty="0" smtClean="0"/>
              <a:t>ink stars.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adeja\Downloads\Slika 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11061"/>
          <a:stretch/>
        </p:blipFill>
        <p:spPr bwMode="auto">
          <a:xfrm>
            <a:off x="-754599" y="1"/>
            <a:ext cx="991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7200" y="548680"/>
            <a:ext cx="2822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Carton box with </a:t>
            </a:r>
          </a:p>
          <a:p>
            <a:r>
              <a:rPr lang="sl-SI" sz="2400" b="1" dirty="0" smtClean="0"/>
              <a:t>blue and black </a:t>
            </a:r>
          </a:p>
          <a:p>
            <a:r>
              <a:rPr lang="sl-SI" sz="2400" b="1" dirty="0" err="1" smtClean="0"/>
              <a:t>checkered</a:t>
            </a:r>
            <a:r>
              <a:rPr lang="sl-SI" sz="2400" b="1" dirty="0" smtClean="0"/>
              <a:t>/</a:t>
            </a:r>
            <a:r>
              <a:rPr lang="sl-SI" sz="2400" b="1" dirty="0" err="1" smtClean="0"/>
              <a:t>diamond</a:t>
            </a:r>
            <a:r>
              <a:rPr lang="sl-SI" sz="2400" b="1" dirty="0" smtClean="0"/>
              <a:t> </a:t>
            </a:r>
          </a:p>
          <a:p>
            <a:r>
              <a:rPr lang="sl-SI" sz="2400" b="1" dirty="0"/>
              <a:t>p</a:t>
            </a:r>
            <a:r>
              <a:rPr lang="sl-SI" sz="2400" b="1" dirty="0" smtClean="0"/>
              <a:t>attern.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deja\Downloads\Slika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2" y="0"/>
            <a:ext cx="10268939" cy="68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27200" y="548680"/>
            <a:ext cx="2105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Swimsuit with</a:t>
            </a:r>
          </a:p>
          <a:p>
            <a:r>
              <a:rPr lang="sl-SI" sz="2400" b="1" dirty="0" smtClean="0"/>
              <a:t>colorful circles.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deja\Downloads\Slika 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76"/>
          <a:stretch/>
        </p:blipFill>
        <p:spPr bwMode="auto">
          <a:xfrm>
            <a:off x="0" y="-9485"/>
            <a:ext cx="9165169" cy="69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188640"/>
            <a:ext cx="3060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Plate with </a:t>
            </a:r>
          </a:p>
          <a:p>
            <a:r>
              <a:rPr lang="sl-SI" sz="2400" b="1" dirty="0" smtClean="0"/>
              <a:t>blue, green, black and </a:t>
            </a:r>
          </a:p>
          <a:p>
            <a:r>
              <a:rPr lang="sl-SI" sz="2400" b="1" dirty="0" err="1" smtClean="0"/>
              <a:t>white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stripes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pattern</a:t>
            </a:r>
            <a:r>
              <a:rPr lang="sl-SI" sz="2400" b="1" dirty="0"/>
              <a:t>.</a:t>
            </a:r>
            <a:endParaRPr lang="sl-SI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071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deja\Downloads\Slika 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3768" y="740603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smtClean="0"/>
              <a:t>Blue wall painting with waves pattern.</a:t>
            </a:r>
          </a:p>
        </p:txBody>
      </p:sp>
    </p:spTree>
    <p:extLst>
      <p:ext uri="{BB962C8B-B14F-4D97-AF65-F5344CB8AC3E}">
        <p14:creationId xmlns:p14="http://schemas.microsoft.com/office/powerpoint/2010/main" val="24992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deja\Downloads\Slika 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932" r="11212" b="9204"/>
          <a:stretch/>
        </p:blipFill>
        <p:spPr bwMode="auto">
          <a:xfrm>
            <a:off x="-413233" y="0"/>
            <a:ext cx="96643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7904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Red </a:t>
            </a:r>
            <a:r>
              <a:rPr lang="sl-SI" sz="2400" b="1" dirty="0" err="1" smtClean="0">
                <a:solidFill>
                  <a:prstClr val="black"/>
                </a:solidFill>
              </a:rPr>
              <a:t>coffee</a:t>
            </a:r>
            <a:r>
              <a:rPr lang="sl-SI" sz="2400" b="1" dirty="0" smtClean="0">
                <a:solidFill>
                  <a:prstClr val="black"/>
                </a:solidFill>
              </a:rPr>
              <a:t> cup with </a:t>
            </a:r>
            <a:endParaRPr lang="sl-SI" sz="2400" b="1" dirty="0">
              <a:solidFill>
                <a:prstClr val="black"/>
              </a:solidFill>
            </a:endParaRPr>
          </a:p>
          <a:p>
            <a:pPr lvl="0"/>
            <a:r>
              <a:rPr lang="sl-SI" sz="2400" b="1" dirty="0" smtClean="0">
                <a:solidFill>
                  <a:prstClr val="black"/>
                </a:solidFill>
              </a:rPr>
              <a:t>white stars.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132</Words>
  <Application>Microsoft Office PowerPoint</Application>
  <PresentationFormat>Diaprojekcija na zaslonu (4:3)</PresentationFormat>
  <Paragraphs>39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1" baseType="lpstr"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Tadeja</dc:creator>
  <cp:lastModifiedBy>Tadeja</cp:lastModifiedBy>
  <cp:revision>30</cp:revision>
  <dcterms:created xsi:type="dcterms:W3CDTF">2017-01-31T16:56:53Z</dcterms:created>
  <dcterms:modified xsi:type="dcterms:W3CDTF">2017-02-02T12:16:21Z</dcterms:modified>
</cp:coreProperties>
</file>